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HEIC" ContentType="image/heic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9" r:id="rId1"/>
    <p:sldMasterId id="2147483720" r:id="rId2"/>
  </p:sldMasterIdLst>
  <p:notesMasterIdLst>
    <p:notesMasterId r:id="rId29"/>
  </p:notesMasterIdLst>
  <p:sldIdLst>
    <p:sldId id="256" r:id="rId3"/>
    <p:sldId id="257" r:id="rId4"/>
    <p:sldId id="258" r:id="rId5"/>
    <p:sldId id="259" r:id="rId6"/>
    <p:sldId id="286" r:id="rId7"/>
    <p:sldId id="264" r:id="rId8"/>
    <p:sldId id="263" r:id="rId9"/>
    <p:sldId id="2007" r:id="rId10"/>
    <p:sldId id="2008" r:id="rId11"/>
    <p:sldId id="266" r:id="rId12"/>
    <p:sldId id="265" r:id="rId13"/>
    <p:sldId id="2005" r:id="rId14"/>
    <p:sldId id="271" r:id="rId15"/>
    <p:sldId id="269" r:id="rId16"/>
    <p:sldId id="2006" r:id="rId17"/>
    <p:sldId id="274" r:id="rId18"/>
    <p:sldId id="275" r:id="rId19"/>
    <p:sldId id="276" r:id="rId20"/>
    <p:sldId id="277" r:id="rId21"/>
    <p:sldId id="278" r:id="rId22"/>
    <p:sldId id="280" r:id="rId23"/>
    <p:sldId id="289" r:id="rId24"/>
    <p:sldId id="282" r:id="rId25"/>
    <p:sldId id="283" r:id="rId26"/>
    <p:sldId id="284" r:id="rId27"/>
    <p:sldId id="285" r:id="rId2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entury Gothic" panose="020B0502020202020204" pitchFamily="34" charset="0"/>
      <p:regular r:id="rId34"/>
      <p:bold r:id="rId35"/>
      <p:italic r:id="rId36"/>
      <p:boldItalic r:id="rId37"/>
    </p:embeddedFont>
    <p:embeddedFont>
      <p:font typeface="Montserrat" panose="00000500000000000000" pitchFamily="2" charset="0"/>
      <p:regular r:id="rId38"/>
      <p:bold r:id="rId39"/>
      <p:italic r:id="rId40"/>
      <p:boldItalic r:id="rId41"/>
    </p:embeddedFont>
    <p:embeddedFont>
      <p:font typeface="Montserrat Medium" panose="00000600000000000000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BCBDDC-26F2-4EA5-85DC-68477CF8B586}" v="294" dt="2022-05-23T19:01:02.6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kar, Titli (NIH/NCI) [C]" userId="2e31b4fb-2c54-4995-be48-173a24bc5b84" providerId="ADAL" clId="{93BCBDDC-26F2-4EA5-85DC-68477CF8B586}"/>
    <pc:docChg chg="undo redo custSel addSld delSld modSld sldOrd delMainMaster">
      <pc:chgData name="Sarkar, Titli (NIH/NCI) [C]" userId="2e31b4fb-2c54-4995-be48-173a24bc5b84" providerId="ADAL" clId="{93BCBDDC-26F2-4EA5-85DC-68477CF8B586}" dt="2022-05-23T20:19:41.700" v="5221" actId="255"/>
      <pc:docMkLst>
        <pc:docMk/>
      </pc:docMkLst>
      <pc:sldChg chg="modSp mod">
        <pc:chgData name="Sarkar, Titli (NIH/NCI) [C]" userId="2e31b4fb-2c54-4995-be48-173a24bc5b84" providerId="ADAL" clId="{93BCBDDC-26F2-4EA5-85DC-68477CF8B586}" dt="2022-05-22T03:37:33.936" v="2970" actId="113"/>
        <pc:sldMkLst>
          <pc:docMk/>
          <pc:sldMk cId="0" sldId="256"/>
        </pc:sldMkLst>
        <pc:spChg chg="mod">
          <ac:chgData name="Sarkar, Titli (NIH/NCI) [C]" userId="2e31b4fb-2c54-4995-be48-173a24bc5b84" providerId="ADAL" clId="{93BCBDDC-26F2-4EA5-85DC-68477CF8B586}" dt="2022-05-22T03:37:33.936" v="2970" actId="113"/>
          <ac:spMkLst>
            <pc:docMk/>
            <pc:sldMk cId="0" sldId="256"/>
            <ac:spMk id="487" creationId="{00000000-0000-0000-0000-000000000000}"/>
          </ac:spMkLst>
        </pc:spChg>
        <pc:spChg chg="mod">
          <ac:chgData name="Sarkar, Titli (NIH/NCI) [C]" userId="2e31b4fb-2c54-4995-be48-173a24bc5b84" providerId="ADAL" clId="{93BCBDDC-26F2-4EA5-85DC-68477CF8B586}" dt="2022-05-20T00:36:12.115" v="1276" actId="1076"/>
          <ac:spMkLst>
            <pc:docMk/>
            <pc:sldMk cId="0" sldId="256"/>
            <ac:spMk id="488" creationId="{00000000-0000-0000-0000-000000000000}"/>
          </ac:spMkLst>
        </pc:spChg>
      </pc:sldChg>
      <pc:sldChg chg="modSp mod">
        <pc:chgData name="Sarkar, Titli (NIH/NCI) [C]" userId="2e31b4fb-2c54-4995-be48-173a24bc5b84" providerId="ADAL" clId="{93BCBDDC-26F2-4EA5-85DC-68477CF8B586}" dt="2022-05-23T13:08:13.134" v="4415" actId="20577"/>
        <pc:sldMkLst>
          <pc:docMk/>
          <pc:sldMk cId="0" sldId="257"/>
        </pc:sldMkLst>
        <pc:spChg chg="mod">
          <ac:chgData name="Sarkar, Titli (NIH/NCI) [C]" userId="2e31b4fb-2c54-4995-be48-173a24bc5b84" providerId="ADAL" clId="{93BCBDDC-26F2-4EA5-85DC-68477CF8B586}" dt="2022-05-23T13:06:38.066" v="4401" actId="1036"/>
          <ac:spMkLst>
            <pc:docMk/>
            <pc:sldMk cId="0" sldId="257"/>
            <ac:spMk id="493" creationId="{00000000-0000-0000-0000-000000000000}"/>
          </ac:spMkLst>
        </pc:spChg>
        <pc:spChg chg="mod">
          <ac:chgData name="Sarkar, Titli (NIH/NCI) [C]" userId="2e31b4fb-2c54-4995-be48-173a24bc5b84" providerId="ADAL" clId="{93BCBDDC-26F2-4EA5-85DC-68477CF8B586}" dt="2022-05-23T13:08:13.134" v="4415" actId="20577"/>
          <ac:spMkLst>
            <pc:docMk/>
            <pc:sldMk cId="0" sldId="257"/>
            <ac:spMk id="494" creationId="{00000000-0000-0000-0000-000000000000}"/>
          </ac:spMkLst>
        </pc:spChg>
      </pc:sldChg>
      <pc:sldChg chg="addSp delSp modSp mod">
        <pc:chgData name="Sarkar, Titli (NIH/NCI) [C]" userId="2e31b4fb-2c54-4995-be48-173a24bc5b84" providerId="ADAL" clId="{93BCBDDC-26F2-4EA5-85DC-68477CF8B586}" dt="2022-05-23T12:51:17.025" v="4379" actId="1036"/>
        <pc:sldMkLst>
          <pc:docMk/>
          <pc:sldMk cId="0" sldId="258"/>
        </pc:sldMkLst>
        <pc:spChg chg="add mod">
          <ac:chgData name="Sarkar, Titli (NIH/NCI) [C]" userId="2e31b4fb-2c54-4995-be48-173a24bc5b84" providerId="ADAL" clId="{93BCBDDC-26F2-4EA5-85DC-68477CF8B586}" dt="2022-05-23T02:59:53.907" v="4240" actId="2711"/>
          <ac:spMkLst>
            <pc:docMk/>
            <pc:sldMk cId="0" sldId="258"/>
            <ac:spMk id="11" creationId="{8B70C175-66FF-4466-8005-E0D1B2032E87}"/>
          </ac:spMkLst>
        </pc:spChg>
        <pc:spChg chg="add mod">
          <ac:chgData name="Sarkar, Titli (NIH/NCI) [C]" userId="2e31b4fb-2c54-4995-be48-173a24bc5b84" providerId="ADAL" clId="{93BCBDDC-26F2-4EA5-85DC-68477CF8B586}" dt="2022-05-23T03:01:13.394" v="4258" actId="207"/>
          <ac:spMkLst>
            <pc:docMk/>
            <pc:sldMk cId="0" sldId="258"/>
            <ac:spMk id="13" creationId="{871C5744-05BF-46D4-A54B-3188BF920BAA}"/>
          </ac:spMkLst>
        </pc:spChg>
        <pc:spChg chg="mod">
          <ac:chgData name="Sarkar, Titli (NIH/NCI) [C]" userId="2e31b4fb-2c54-4995-be48-173a24bc5b84" providerId="ADAL" clId="{93BCBDDC-26F2-4EA5-85DC-68477CF8B586}" dt="2022-05-23T03:00:59.048" v="4254" actId="207"/>
          <ac:spMkLst>
            <pc:docMk/>
            <pc:sldMk cId="0" sldId="258"/>
            <ac:spMk id="499" creationId="{00000000-0000-0000-0000-000000000000}"/>
          </ac:spMkLst>
        </pc:spChg>
        <pc:spChg chg="mod">
          <ac:chgData name="Sarkar, Titli (NIH/NCI) [C]" userId="2e31b4fb-2c54-4995-be48-173a24bc5b84" providerId="ADAL" clId="{93BCBDDC-26F2-4EA5-85DC-68477CF8B586}" dt="2022-05-23T03:01:07.902" v="4257" actId="207"/>
          <ac:spMkLst>
            <pc:docMk/>
            <pc:sldMk cId="0" sldId="258"/>
            <ac:spMk id="500" creationId="{00000000-0000-0000-0000-000000000000}"/>
          </ac:spMkLst>
        </pc:spChg>
        <pc:grpChg chg="del">
          <ac:chgData name="Sarkar, Titli (NIH/NCI) [C]" userId="2e31b4fb-2c54-4995-be48-173a24bc5b84" providerId="ADAL" clId="{93BCBDDC-26F2-4EA5-85DC-68477CF8B586}" dt="2022-05-17T01:52:50.469" v="88" actId="478"/>
          <ac:grpSpMkLst>
            <pc:docMk/>
            <pc:sldMk cId="0" sldId="258"/>
            <ac:grpSpMk id="501" creationId="{00000000-0000-0000-0000-000000000000}"/>
          </ac:grpSpMkLst>
        </pc:grpChg>
        <pc:grpChg chg="del">
          <ac:chgData name="Sarkar, Titli (NIH/NCI) [C]" userId="2e31b4fb-2c54-4995-be48-173a24bc5b84" providerId="ADAL" clId="{93BCBDDC-26F2-4EA5-85DC-68477CF8B586}" dt="2022-05-17T01:54:55.818" v="185" actId="478"/>
          <ac:grpSpMkLst>
            <pc:docMk/>
            <pc:sldMk cId="0" sldId="258"/>
            <ac:grpSpMk id="504" creationId="{00000000-0000-0000-0000-000000000000}"/>
          </ac:grpSpMkLst>
        </pc:grpChg>
        <pc:picChg chg="add mod">
          <ac:chgData name="Sarkar, Titli (NIH/NCI) [C]" userId="2e31b4fb-2c54-4995-be48-173a24bc5b84" providerId="ADAL" clId="{93BCBDDC-26F2-4EA5-85DC-68477CF8B586}" dt="2022-05-23T02:59:51.456" v="4239" actId="2711"/>
          <ac:picMkLst>
            <pc:docMk/>
            <pc:sldMk cId="0" sldId="258"/>
            <ac:picMk id="3" creationId="{84041CC2-1F8E-4D4A-8F31-42E85FF27FAA}"/>
          </ac:picMkLst>
        </pc:picChg>
        <pc:picChg chg="add mod">
          <ac:chgData name="Sarkar, Titli (NIH/NCI) [C]" userId="2e31b4fb-2c54-4995-be48-173a24bc5b84" providerId="ADAL" clId="{93BCBDDC-26F2-4EA5-85DC-68477CF8B586}" dt="2022-05-23T12:51:17.025" v="4379" actId="1036"/>
          <ac:picMkLst>
            <pc:docMk/>
            <pc:sldMk cId="0" sldId="258"/>
            <ac:picMk id="1026" creationId="{1ABA47CD-AAA0-49C9-8DE8-F119D32E0124}"/>
          </ac:picMkLst>
        </pc:picChg>
        <pc:picChg chg="add del">
          <ac:chgData name="Sarkar, Titli (NIH/NCI) [C]" userId="2e31b4fb-2c54-4995-be48-173a24bc5b84" providerId="ADAL" clId="{93BCBDDC-26F2-4EA5-85DC-68477CF8B586}" dt="2022-05-22T03:38:58.265" v="2978"/>
          <ac:picMkLst>
            <pc:docMk/>
            <pc:sldMk cId="0" sldId="258"/>
            <ac:picMk id="1026" creationId="{95E54F4E-D8FB-4E5A-93FF-77FCDA6B6FAC}"/>
          </ac:picMkLst>
        </pc:picChg>
        <pc:picChg chg="add del mod">
          <ac:chgData name="Sarkar, Titli (NIH/NCI) [C]" userId="2e31b4fb-2c54-4995-be48-173a24bc5b84" providerId="ADAL" clId="{93BCBDDC-26F2-4EA5-85DC-68477CF8B586}" dt="2022-05-22T03:40:34.833" v="2995" actId="478"/>
          <ac:picMkLst>
            <pc:docMk/>
            <pc:sldMk cId="0" sldId="258"/>
            <ac:picMk id="1027" creationId="{FEC45713-8318-4DC5-9A99-EDE0926020A5}"/>
          </ac:picMkLst>
        </pc:picChg>
        <pc:picChg chg="add del">
          <ac:chgData name="Sarkar, Titli (NIH/NCI) [C]" userId="2e31b4fb-2c54-4995-be48-173a24bc5b84" providerId="ADAL" clId="{93BCBDDC-26F2-4EA5-85DC-68477CF8B586}" dt="2022-05-22T03:39:40.453" v="2985" actId="478"/>
          <ac:picMkLst>
            <pc:docMk/>
            <pc:sldMk cId="0" sldId="258"/>
            <ac:picMk id="1028" creationId="{35815A77-BCBE-4C1C-AA09-C88E0DF33950}"/>
          </ac:picMkLst>
        </pc:picChg>
        <pc:picChg chg="add mod">
          <ac:chgData name="Sarkar, Titli (NIH/NCI) [C]" userId="2e31b4fb-2c54-4995-be48-173a24bc5b84" providerId="ADAL" clId="{93BCBDDC-26F2-4EA5-85DC-68477CF8B586}" dt="2022-05-23T02:59:51.456" v="4239" actId="2711"/>
          <ac:picMkLst>
            <pc:docMk/>
            <pc:sldMk cId="0" sldId="258"/>
            <ac:picMk id="1029" creationId="{813FE106-E8C5-4DF1-BDEC-2E3A09BBF803}"/>
          </ac:picMkLst>
        </pc:picChg>
      </pc:sldChg>
      <pc:sldChg chg="modSp mod ord">
        <pc:chgData name="Sarkar, Titli (NIH/NCI) [C]" userId="2e31b4fb-2c54-4995-be48-173a24bc5b84" providerId="ADAL" clId="{93BCBDDC-26F2-4EA5-85DC-68477CF8B586}" dt="2022-05-23T13:02:15.413" v="4384" actId="1076"/>
        <pc:sldMkLst>
          <pc:docMk/>
          <pc:sldMk cId="0" sldId="259"/>
        </pc:sldMkLst>
        <pc:spChg chg="mod">
          <ac:chgData name="Sarkar, Titli (NIH/NCI) [C]" userId="2e31b4fb-2c54-4995-be48-173a24bc5b84" providerId="ADAL" clId="{93BCBDDC-26F2-4EA5-85DC-68477CF8B586}" dt="2022-05-23T13:02:15.413" v="4384" actId="1076"/>
          <ac:spMkLst>
            <pc:docMk/>
            <pc:sldMk cId="0" sldId="259"/>
            <ac:spMk id="511" creationId="{00000000-0000-0000-0000-000000000000}"/>
          </ac:spMkLst>
        </pc:spChg>
        <pc:spChg chg="mod">
          <ac:chgData name="Sarkar, Titli (NIH/NCI) [C]" userId="2e31b4fb-2c54-4995-be48-173a24bc5b84" providerId="ADAL" clId="{93BCBDDC-26F2-4EA5-85DC-68477CF8B586}" dt="2022-05-23T03:01:21.073" v="4259" actId="207"/>
          <ac:spMkLst>
            <pc:docMk/>
            <pc:sldMk cId="0" sldId="259"/>
            <ac:spMk id="512" creationId="{00000000-0000-0000-0000-000000000000}"/>
          </ac:spMkLst>
        </pc:spChg>
      </pc:sldChg>
      <pc:sldChg chg="del">
        <pc:chgData name="Sarkar, Titli (NIH/NCI) [C]" userId="2e31b4fb-2c54-4995-be48-173a24bc5b84" providerId="ADAL" clId="{93BCBDDC-26F2-4EA5-85DC-68477CF8B586}" dt="2022-05-17T01:52:45.179" v="87" actId="47"/>
        <pc:sldMkLst>
          <pc:docMk/>
          <pc:sldMk cId="0" sldId="260"/>
        </pc:sldMkLst>
      </pc:sldChg>
      <pc:sldChg chg="add del">
        <pc:chgData name="Sarkar, Titli (NIH/NCI) [C]" userId="2e31b4fb-2c54-4995-be48-173a24bc5b84" providerId="ADAL" clId="{93BCBDDC-26F2-4EA5-85DC-68477CF8B586}" dt="2022-05-17T01:52:41.644" v="86" actId="47"/>
        <pc:sldMkLst>
          <pc:docMk/>
          <pc:sldMk cId="0" sldId="261"/>
        </pc:sldMkLst>
      </pc:sldChg>
      <pc:sldChg chg="del">
        <pc:chgData name="Sarkar, Titli (NIH/NCI) [C]" userId="2e31b4fb-2c54-4995-be48-173a24bc5b84" providerId="ADAL" clId="{93BCBDDC-26F2-4EA5-85DC-68477CF8B586}" dt="2022-05-17T01:52:37.400" v="85" actId="47"/>
        <pc:sldMkLst>
          <pc:docMk/>
          <pc:sldMk cId="0" sldId="262"/>
        </pc:sldMkLst>
      </pc:sldChg>
      <pc:sldChg chg="modSp add del mod ord modNotes">
        <pc:chgData name="Sarkar, Titli (NIH/NCI) [C]" userId="2e31b4fb-2c54-4995-be48-173a24bc5b84" providerId="ADAL" clId="{93BCBDDC-26F2-4EA5-85DC-68477CF8B586}" dt="2022-05-23T16:47:32.384" v="4418" actId="255"/>
        <pc:sldMkLst>
          <pc:docMk/>
          <pc:sldMk cId="0" sldId="263"/>
        </pc:sldMkLst>
        <pc:spChg chg="mod">
          <ac:chgData name="Sarkar, Titli (NIH/NCI) [C]" userId="2e31b4fb-2c54-4995-be48-173a24bc5b84" providerId="ADAL" clId="{93BCBDDC-26F2-4EA5-85DC-68477CF8B586}" dt="2022-05-23T03:02:50.943" v="4275" actId="207"/>
          <ac:spMkLst>
            <pc:docMk/>
            <pc:sldMk cId="0" sldId="263"/>
            <ac:spMk id="547" creationId="{00000000-0000-0000-0000-000000000000}"/>
          </ac:spMkLst>
        </pc:spChg>
        <pc:spChg chg="mod">
          <ac:chgData name="Sarkar, Titli (NIH/NCI) [C]" userId="2e31b4fb-2c54-4995-be48-173a24bc5b84" providerId="ADAL" clId="{93BCBDDC-26F2-4EA5-85DC-68477CF8B586}" dt="2022-05-23T13:03:08.586" v="4387" actId="1076"/>
          <ac:spMkLst>
            <pc:docMk/>
            <pc:sldMk cId="0" sldId="263"/>
            <ac:spMk id="548" creationId="{00000000-0000-0000-0000-000000000000}"/>
          </ac:spMkLst>
        </pc:spChg>
        <pc:spChg chg="mod">
          <ac:chgData name="Sarkar, Titli (NIH/NCI) [C]" userId="2e31b4fb-2c54-4995-be48-173a24bc5b84" providerId="ADAL" clId="{93BCBDDC-26F2-4EA5-85DC-68477CF8B586}" dt="2022-05-20T00:52:32.090" v="1478" actId="2711"/>
          <ac:spMkLst>
            <pc:docMk/>
            <pc:sldMk cId="0" sldId="263"/>
            <ac:spMk id="550" creationId="{00000000-0000-0000-0000-000000000000}"/>
          </ac:spMkLst>
        </pc:spChg>
        <pc:spChg chg="mod">
          <ac:chgData name="Sarkar, Titli (NIH/NCI) [C]" userId="2e31b4fb-2c54-4995-be48-173a24bc5b84" providerId="ADAL" clId="{93BCBDDC-26F2-4EA5-85DC-68477CF8B586}" dt="2022-05-23T16:47:32.384" v="4418" actId="255"/>
          <ac:spMkLst>
            <pc:docMk/>
            <pc:sldMk cId="0" sldId="263"/>
            <ac:spMk id="551" creationId="{00000000-0000-0000-0000-000000000000}"/>
          </ac:spMkLst>
        </pc:spChg>
        <pc:spChg chg="mod">
          <ac:chgData name="Sarkar, Titli (NIH/NCI) [C]" userId="2e31b4fb-2c54-4995-be48-173a24bc5b84" providerId="ADAL" clId="{93BCBDDC-26F2-4EA5-85DC-68477CF8B586}" dt="2022-05-20T00:52:32.090" v="1478" actId="2711"/>
          <ac:spMkLst>
            <pc:docMk/>
            <pc:sldMk cId="0" sldId="263"/>
            <ac:spMk id="553" creationId="{00000000-0000-0000-0000-000000000000}"/>
          </ac:spMkLst>
        </pc:spChg>
      </pc:sldChg>
      <pc:sldChg chg="modSp add del mod ord modNotes">
        <pc:chgData name="Sarkar, Titli (NIH/NCI) [C]" userId="2e31b4fb-2c54-4995-be48-173a24bc5b84" providerId="ADAL" clId="{93BCBDDC-26F2-4EA5-85DC-68477CF8B586}" dt="2022-05-23T13:03:02.854" v="4386" actId="1076"/>
        <pc:sldMkLst>
          <pc:docMk/>
          <pc:sldMk cId="0" sldId="264"/>
        </pc:sldMkLst>
        <pc:spChg chg="mod">
          <ac:chgData name="Sarkar, Titli (NIH/NCI) [C]" userId="2e31b4fb-2c54-4995-be48-173a24bc5b84" providerId="ADAL" clId="{93BCBDDC-26F2-4EA5-85DC-68477CF8B586}" dt="2022-05-23T03:02:06.052" v="4268" actId="207"/>
          <ac:spMkLst>
            <pc:docMk/>
            <pc:sldMk cId="0" sldId="264"/>
            <ac:spMk id="558" creationId="{00000000-0000-0000-0000-000000000000}"/>
          </ac:spMkLst>
        </pc:spChg>
        <pc:spChg chg="mod">
          <ac:chgData name="Sarkar, Titli (NIH/NCI) [C]" userId="2e31b4fb-2c54-4995-be48-173a24bc5b84" providerId="ADAL" clId="{93BCBDDC-26F2-4EA5-85DC-68477CF8B586}" dt="2022-05-23T13:03:02.854" v="4386" actId="1076"/>
          <ac:spMkLst>
            <pc:docMk/>
            <pc:sldMk cId="0" sldId="264"/>
            <ac:spMk id="559" creationId="{00000000-0000-0000-0000-000000000000}"/>
          </ac:spMkLst>
        </pc:spChg>
        <pc:spChg chg="mod">
          <ac:chgData name="Sarkar, Titli (NIH/NCI) [C]" userId="2e31b4fb-2c54-4995-be48-173a24bc5b84" providerId="ADAL" clId="{93BCBDDC-26F2-4EA5-85DC-68477CF8B586}" dt="2022-05-23T03:02:44.477" v="4274" actId="20577"/>
          <ac:spMkLst>
            <pc:docMk/>
            <pc:sldMk cId="0" sldId="264"/>
            <ac:spMk id="560" creationId="{00000000-0000-0000-0000-000000000000}"/>
          </ac:spMkLst>
        </pc:spChg>
      </pc:sldChg>
      <pc:sldChg chg="addSp delSp modSp mod">
        <pc:chgData name="Sarkar, Titli (NIH/NCI) [C]" userId="2e31b4fb-2c54-4995-be48-173a24bc5b84" providerId="ADAL" clId="{93BCBDDC-26F2-4EA5-85DC-68477CF8B586}" dt="2022-05-23T17:05:54.179" v="4437" actId="478"/>
        <pc:sldMkLst>
          <pc:docMk/>
          <pc:sldMk cId="0" sldId="265"/>
        </pc:sldMkLst>
        <pc:spChg chg="mod">
          <ac:chgData name="Sarkar, Titli (NIH/NCI) [C]" userId="2e31b4fb-2c54-4995-be48-173a24bc5b84" providerId="ADAL" clId="{93BCBDDC-26F2-4EA5-85DC-68477CF8B586}" dt="2022-05-23T03:05:23.201" v="4291" actId="207"/>
          <ac:spMkLst>
            <pc:docMk/>
            <pc:sldMk cId="0" sldId="265"/>
            <ac:spMk id="567" creationId="{00000000-0000-0000-0000-000000000000}"/>
          </ac:spMkLst>
        </pc:spChg>
        <pc:picChg chg="del">
          <ac:chgData name="Sarkar, Titli (NIH/NCI) [C]" userId="2e31b4fb-2c54-4995-be48-173a24bc5b84" providerId="ADAL" clId="{93BCBDDC-26F2-4EA5-85DC-68477CF8B586}" dt="2022-05-22T03:23:18.674" v="2705"/>
          <ac:picMkLst>
            <pc:docMk/>
            <pc:sldMk cId="0" sldId="265"/>
            <ac:picMk id="2" creationId="{B3583430-206C-4437-B3D7-AA4BF7617063}"/>
          </ac:picMkLst>
        </pc:picChg>
        <pc:picChg chg="add del mod">
          <ac:chgData name="Sarkar, Titli (NIH/NCI) [C]" userId="2e31b4fb-2c54-4995-be48-173a24bc5b84" providerId="ADAL" clId="{93BCBDDC-26F2-4EA5-85DC-68477CF8B586}" dt="2022-05-20T00:39:45.821" v="1287" actId="931"/>
          <ac:picMkLst>
            <pc:docMk/>
            <pc:sldMk cId="0" sldId="265"/>
            <ac:picMk id="3" creationId="{00CCE45F-D2D7-4045-B4CA-2AB0004A203F}"/>
          </ac:picMkLst>
        </pc:picChg>
        <pc:picChg chg="add mod">
          <ac:chgData name="Sarkar, Titli (NIH/NCI) [C]" userId="2e31b4fb-2c54-4995-be48-173a24bc5b84" providerId="ADAL" clId="{93BCBDDC-26F2-4EA5-85DC-68477CF8B586}" dt="2022-05-20T00:40:31.683" v="1295" actId="207"/>
          <ac:picMkLst>
            <pc:docMk/>
            <pc:sldMk cId="0" sldId="265"/>
            <ac:picMk id="5" creationId="{A0A15160-D444-4BD7-A242-6867AF5F9043}"/>
          </ac:picMkLst>
        </pc:picChg>
        <pc:picChg chg="add del mod">
          <ac:chgData name="Sarkar, Titli (NIH/NCI) [C]" userId="2e31b4fb-2c54-4995-be48-173a24bc5b84" providerId="ADAL" clId="{93BCBDDC-26F2-4EA5-85DC-68477CF8B586}" dt="2022-05-23T17:05:54.179" v="4437" actId="478"/>
          <ac:picMkLst>
            <pc:docMk/>
            <pc:sldMk cId="0" sldId="265"/>
            <ac:picMk id="27" creationId="{3670B6F2-B77D-4A8C-8028-6618CF74A1EF}"/>
          </ac:picMkLst>
        </pc:picChg>
        <pc:picChg chg="add del">
          <ac:chgData name="Sarkar, Titli (NIH/NCI) [C]" userId="2e31b4fb-2c54-4995-be48-173a24bc5b84" providerId="ADAL" clId="{93BCBDDC-26F2-4EA5-85DC-68477CF8B586}" dt="2022-05-20T00:37:45.413" v="1285" actId="478"/>
          <ac:picMkLst>
            <pc:docMk/>
            <pc:sldMk cId="0" sldId="265"/>
            <ac:picMk id="574" creationId="{00000000-0000-0000-0000-000000000000}"/>
          </ac:picMkLst>
        </pc:picChg>
        <pc:picChg chg="mod">
          <ac:chgData name="Sarkar, Titli (NIH/NCI) [C]" userId="2e31b4fb-2c54-4995-be48-173a24bc5b84" providerId="ADAL" clId="{93BCBDDC-26F2-4EA5-85DC-68477CF8B586}" dt="2022-05-20T00:37:44.689" v="1284" actId="1076"/>
          <ac:picMkLst>
            <pc:docMk/>
            <pc:sldMk cId="0" sldId="265"/>
            <ac:picMk id="575" creationId="{00000000-0000-0000-0000-000000000000}"/>
          </ac:picMkLst>
        </pc:picChg>
      </pc:sldChg>
      <pc:sldChg chg="addSp modSp mod ord">
        <pc:chgData name="Sarkar, Titli (NIH/NCI) [C]" userId="2e31b4fb-2c54-4995-be48-173a24bc5b84" providerId="ADAL" clId="{93BCBDDC-26F2-4EA5-85DC-68477CF8B586}" dt="2022-05-23T19:23:04.078" v="5129" actId="20577"/>
        <pc:sldMkLst>
          <pc:docMk/>
          <pc:sldMk cId="0" sldId="266"/>
        </pc:sldMkLst>
        <pc:spChg chg="mod">
          <ac:chgData name="Sarkar, Titli (NIH/NCI) [C]" userId="2e31b4fb-2c54-4995-be48-173a24bc5b84" providerId="ADAL" clId="{93BCBDDC-26F2-4EA5-85DC-68477CF8B586}" dt="2022-05-23T03:05:33.982" v="4293" actId="207"/>
          <ac:spMkLst>
            <pc:docMk/>
            <pc:sldMk cId="0" sldId="266"/>
            <ac:spMk id="592" creationId="{00000000-0000-0000-0000-000000000000}"/>
          </ac:spMkLst>
        </pc:spChg>
        <pc:spChg chg="mod">
          <ac:chgData name="Sarkar, Titli (NIH/NCI) [C]" userId="2e31b4fb-2c54-4995-be48-173a24bc5b84" providerId="ADAL" clId="{93BCBDDC-26F2-4EA5-85DC-68477CF8B586}" dt="2022-05-23T19:23:04.078" v="5129" actId="20577"/>
          <ac:spMkLst>
            <pc:docMk/>
            <pc:sldMk cId="0" sldId="266"/>
            <ac:spMk id="593" creationId="{00000000-0000-0000-0000-000000000000}"/>
          </ac:spMkLst>
        </pc:spChg>
        <pc:picChg chg="add mod">
          <ac:chgData name="Sarkar, Titli (NIH/NCI) [C]" userId="2e31b4fb-2c54-4995-be48-173a24bc5b84" providerId="ADAL" clId="{93BCBDDC-26F2-4EA5-85DC-68477CF8B586}" dt="2022-05-20T00:42:51.780" v="1309" actId="1076"/>
          <ac:picMkLst>
            <pc:docMk/>
            <pc:sldMk cId="0" sldId="266"/>
            <ac:picMk id="4" creationId="{6478132B-EB47-4F16-840A-4182D25042A8}"/>
          </ac:picMkLst>
        </pc:picChg>
      </pc:sldChg>
      <pc:sldChg chg="del">
        <pc:chgData name="Sarkar, Titli (NIH/NCI) [C]" userId="2e31b4fb-2c54-4995-be48-173a24bc5b84" providerId="ADAL" clId="{93BCBDDC-26F2-4EA5-85DC-68477CF8B586}" dt="2022-05-20T00:46:37.348" v="1469" actId="47"/>
        <pc:sldMkLst>
          <pc:docMk/>
          <pc:sldMk cId="0" sldId="267"/>
        </pc:sldMkLst>
      </pc:sldChg>
      <pc:sldChg chg="del">
        <pc:chgData name="Sarkar, Titli (NIH/NCI) [C]" userId="2e31b4fb-2c54-4995-be48-173a24bc5b84" providerId="ADAL" clId="{93BCBDDC-26F2-4EA5-85DC-68477CF8B586}" dt="2022-05-20T00:46:39.621" v="1470" actId="47"/>
        <pc:sldMkLst>
          <pc:docMk/>
          <pc:sldMk cId="0" sldId="268"/>
        </pc:sldMkLst>
      </pc:sldChg>
      <pc:sldChg chg="addSp delSp modSp del mod">
        <pc:chgData name="Sarkar, Titli (NIH/NCI) [C]" userId="2e31b4fb-2c54-4995-be48-173a24bc5b84" providerId="ADAL" clId="{93BCBDDC-26F2-4EA5-85DC-68477CF8B586}" dt="2022-05-23T17:12:07.652" v="5065" actId="20577"/>
        <pc:sldMkLst>
          <pc:docMk/>
          <pc:sldMk cId="4083830676" sldId="269"/>
        </pc:sldMkLst>
        <pc:spChg chg="mod">
          <ac:chgData name="Sarkar, Titli (NIH/NCI) [C]" userId="2e31b4fb-2c54-4995-be48-173a24bc5b84" providerId="ADAL" clId="{93BCBDDC-26F2-4EA5-85DC-68477CF8B586}" dt="2022-05-23T03:10:14.142" v="4320" actId="208"/>
          <ac:spMkLst>
            <pc:docMk/>
            <pc:sldMk cId="4083830676" sldId="269"/>
            <ac:spMk id="5" creationId="{0630BF43-2E0A-4209-86AA-2C552DE588BA}"/>
          </ac:spMkLst>
        </pc:spChg>
        <pc:spChg chg="mod">
          <ac:chgData name="Sarkar, Titli (NIH/NCI) [C]" userId="2e31b4fb-2c54-4995-be48-173a24bc5b84" providerId="ADAL" clId="{93BCBDDC-26F2-4EA5-85DC-68477CF8B586}" dt="2022-05-23T01:59:37.106" v="3387" actId="1076"/>
          <ac:spMkLst>
            <pc:docMk/>
            <pc:sldMk cId="4083830676" sldId="269"/>
            <ac:spMk id="9" creationId="{57E785F6-4604-47B0-8BB2-A0A0E8CE71DA}"/>
          </ac:spMkLst>
        </pc:spChg>
        <pc:spChg chg="add mod ord">
          <ac:chgData name="Sarkar, Titli (NIH/NCI) [C]" userId="2e31b4fb-2c54-4995-be48-173a24bc5b84" providerId="ADAL" clId="{93BCBDDC-26F2-4EA5-85DC-68477CF8B586}" dt="2022-05-23T17:10:50.037" v="4919" actId="14100"/>
          <ac:spMkLst>
            <pc:docMk/>
            <pc:sldMk cId="4083830676" sldId="269"/>
            <ac:spMk id="10" creationId="{C800AE30-21F2-4B67-872D-F26791571DF6}"/>
          </ac:spMkLst>
        </pc:spChg>
        <pc:spChg chg="mod">
          <ac:chgData name="Sarkar, Titli (NIH/NCI) [C]" userId="2e31b4fb-2c54-4995-be48-173a24bc5b84" providerId="ADAL" clId="{93BCBDDC-26F2-4EA5-85DC-68477CF8B586}" dt="2022-05-23T03:10:14.142" v="4320" actId="208"/>
          <ac:spMkLst>
            <pc:docMk/>
            <pc:sldMk cId="4083830676" sldId="269"/>
            <ac:spMk id="11" creationId="{7F391FF4-51FB-4EE1-93FD-5713900B158E}"/>
          </ac:spMkLst>
        </pc:spChg>
        <pc:spChg chg="del">
          <ac:chgData name="Sarkar, Titli (NIH/NCI) [C]" userId="2e31b4fb-2c54-4995-be48-173a24bc5b84" providerId="ADAL" clId="{93BCBDDC-26F2-4EA5-85DC-68477CF8B586}" dt="2022-05-23T01:50:55.202" v="3305" actId="478"/>
          <ac:spMkLst>
            <pc:docMk/>
            <pc:sldMk cId="4083830676" sldId="269"/>
            <ac:spMk id="12" creationId="{771696D9-A0DF-4F19-9D03-8533EEB9364B}"/>
          </ac:spMkLst>
        </pc:spChg>
        <pc:spChg chg="del">
          <ac:chgData name="Sarkar, Titli (NIH/NCI) [C]" userId="2e31b4fb-2c54-4995-be48-173a24bc5b84" providerId="ADAL" clId="{93BCBDDC-26F2-4EA5-85DC-68477CF8B586}" dt="2022-05-23T01:50:48.379" v="3302" actId="478"/>
          <ac:spMkLst>
            <pc:docMk/>
            <pc:sldMk cId="4083830676" sldId="269"/>
            <ac:spMk id="13" creationId="{73635F50-19B1-4198-8920-588053B018B6}"/>
          </ac:spMkLst>
        </pc:spChg>
        <pc:spChg chg="del mod">
          <ac:chgData name="Sarkar, Titli (NIH/NCI) [C]" userId="2e31b4fb-2c54-4995-be48-173a24bc5b84" providerId="ADAL" clId="{93BCBDDC-26F2-4EA5-85DC-68477CF8B586}" dt="2022-05-23T01:51:27.483" v="3311" actId="478"/>
          <ac:spMkLst>
            <pc:docMk/>
            <pc:sldMk cId="4083830676" sldId="269"/>
            <ac:spMk id="14" creationId="{D3B40A65-4830-4C14-8CF4-CA3CC74AFC8D}"/>
          </ac:spMkLst>
        </pc:spChg>
        <pc:spChg chg="del">
          <ac:chgData name="Sarkar, Titli (NIH/NCI) [C]" userId="2e31b4fb-2c54-4995-be48-173a24bc5b84" providerId="ADAL" clId="{93BCBDDC-26F2-4EA5-85DC-68477CF8B586}" dt="2022-05-23T01:50:57.779" v="3306" actId="478"/>
          <ac:spMkLst>
            <pc:docMk/>
            <pc:sldMk cId="4083830676" sldId="269"/>
            <ac:spMk id="17" creationId="{8D0852BF-CD56-4AA3-A0FC-0023DEF9F684}"/>
          </ac:spMkLst>
        </pc:spChg>
        <pc:spChg chg="mod">
          <ac:chgData name="Sarkar, Titli (NIH/NCI) [C]" userId="2e31b4fb-2c54-4995-be48-173a24bc5b84" providerId="ADAL" clId="{93BCBDDC-26F2-4EA5-85DC-68477CF8B586}" dt="2022-05-23T03:10:14.142" v="4320" actId="208"/>
          <ac:spMkLst>
            <pc:docMk/>
            <pc:sldMk cId="4083830676" sldId="269"/>
            <ac:spMk id="18" creationId="{084706B3-35DD-4348-9DBB-2E3B6FACEC8C}"/>
          </ac:spMkLst>
        </pc:spChg>
        <pc:spChg chg="add del mod">
          <ac:chgData name="Sarkar, Titli (NIH/NCI) [C]" userId="2e31b4fb-2c54-4995-be48-173a24bc5b84" providerId="ADAL" clId="{93BCBDDC-26F2-4EA5-85DC-68477CF8B586}" dt="2022-05-23T03:09:56.810" v="4318" actId="478"/>
          <ac:spMkLst>
            <pc:docMk/>
            <pc:sldMk cId="4083830676" sldId="269"/>
            <ac:spMk id="22" creationId="{56D4410F-221B-4114-B748-89E685528739}"/>
          </ac:spMkLst>
        </pc:spChg>
        <pc:spChg chg="add del">
          <ac:chgData name="Sarkar, Titli (NIH/NCI) [C]" userId="2e31b4fb-2c54-4995-be48-173a24bc5b84" providerId="ADAL" clId="{93BCBDDC-26F2-4EA5-85DC-68477CF8B586}" dt="2022-05-23T17:06:59.722" v="4540" actId="22"/>
          <ac:spMkLst>
            <pc:docMk/>
            <pc:sldMk cId="4083830676" sldId="269"/>
            <ac:spMk id="37" creationId="{C9C21770-E3EB-458D-8395-39974B8C7A8C}"/>
          </ac:spMkLst>
        </pc:spChg>
        <pc:spChg chg="mod">
          <ac:chgData name="Sarkar, Titli (NIH/NCI) [C]" userId="2e31b4fb-2c54-4995-be48-173a24bc5b84" providerId="ADAL" clId="{93BCBDDC-26F2-4EA5-85DC-68477CF8B586}" dt="2022-05-23T01:51:53.161" v="3316" actId="27636"/>
          <ac:spMkLst>
            <pc:docMk/>
            <pc:sldMk cId="4083830676" sldId="269"/>
            <ac:spMk id="53" creationId="{3C0FF54D-4CB4-4B69-BA4F-47BC00154DC6}"/>
          </ac:spMkLst>
        </pc:spChg>
        <pc:spChg chg="mod">
          <ac:chgData name="Sarkar, Titli (NIH/NCI) [C]" userId="2e31b4fb-2c54-4995-be48-173a24bc5b84" providerId="ADAL" clId="{93BCBDDC-26F2-4EA5-85DC-68477CF8B586}" dt="2022-05-23T01:51:53.161" v="3316" actId="27636"/>
          <ac:spMkLst>
            <pc:docMk/>
            <pc:sldMk cId="4083830676" sldId="269"/>
            <ac:spMk id="54" creationId="{3E423570-C865-43D7-AFFA-4EA0F1E08830}"/>
          </ac:spMkLst>
        </pc:spChg>
        <pc:spChg chg="mod">
          <ac:chgData name="Sarkar, Titli (NIH/NCI) [C]" userId="2e31b4fb-2c54-4995-be48-173a24bc5b84" providerId="ADAL" clId="{93BCBDDC-26F2-4EA5-85DC-68477CF8B586}" dt="2022-05-23T02:00:20.099" v="3392" actId="1076"/>
          <ac:spMkLst>
            <pc:docMk/>
            <pc:sldMk cId="4083830676" sldId="269"/>
            <ac:spMk id="55" creationId="{05B40B41-0BB1-4A85-82B1-A82139377256}"/>
          </ac:spMkLst>
        </pc:spChg>
        <pc:spChg chg="add mod">
          <ac:chgData name="Sarkar, Titli (NIH/NCI) [C]" userId="2e31b4fb-2c54-4995-be48-173a24bc5b84" providerId="ADAL" clId="{93BCBDDC-26F2-4EA5-85DC-68477CF8B586}" dt="2022-05-23T17:06:35.748" v="4441" actId="14100"/>
          <ac:spMkLst>
            <pc:docMk/>
            <pc:sldMk cId="4083830676" sldId="269"/>
            <ac:spMk id="56" creationId="{420FDB5D-3E75-48B6-9986-7C62626C3C0E}"/>
          </ac:spMkLst>
        </pc:spChg>
        <pc:spChg chg="del">
          <ac:chgData name="Sarkar, Titli (NIH/NCI) [C]" userId="2e31b4fb-2c54-4995-be48-173a24bc5b84" providerId="ADAL" clId="{93BCBDDC-26F2-4EA5-85DC-68477CF8B586}" dt="2022-05-23T01:50:50.758" v="3303" actId="478"/>
          <ac:spMkLst>
            <pc:docMk/>
            <pc:sldMk cId="4083830676" sldId="269"/>
            <ac:spMk id="57" creationId="{7F614B3D-779D-4509-AB5F-1F85E5B54D06}"/>
          </ac:spMkLst>
        </pc:spChg>
        <pc:spChg chg="mod">
          <ac:chgData name="Sarkar, Titli (NIH/NCI) [C]" userId="2e31b4fb-2c54-4995-be48-173a24bc5b84" providerId="ADAL" clId="{93BCBDDC-26F2-4EA5-85DC-68477CF8B586}" dt="2022-05-23T01:51:53.161" v="3316" actId="27636"/>
          <ac:spMkLst>
            <pc:docMk/>
            <pc:sldMk cId="4083830676" sldId="269"/>
            <ac:spMk id="60" creationId="{A0E1CE4B-D375-48E3-9F75-32BC6A8DF995}"/>
          </ac:spMkLst>
        </pc:spChg>
        <pc:spChg chg="mod">
          <ac:chgData name="Sarkar, Titli (NIH/NCI) [C]" userId="2e31b4fb-2c54-4995-be48-173a24bc5b84" providerId="ADAL" clId="{93BCBDDC-26F2-4EA5-85DC-68477CF8B586}" dt="2022-05-23T01:54:47.943" v="3344" actId="14100"/>
          <ac:spMkLst>
            <pc:docMk/>
            <pc:sldMk cId="4083830676" sldId="269"/>
            <ac:spMk id="61" creationId="{9DA11D45-FF2F-42D9-AC9D-AAD35AA5CA85}"/>
          </ac:spMkLst>
        </pc:spChg>
        <pc:spChg chg="mod">
          <ac:chgData name="Sarkar, Titli (NIH/NCI) [C]" userId="2e31b4fb-2c54-4995-be48-173a24bc5b84" providerId="ADAL" clId="{93BCBDDC-26F2-4EA5-85DC-68477CF8B586}" dt="2022-05-23T01:51:53.161" v="3316" actId="27636"/>
          <ac:spMkLst>
            <pc:docMk/>
            <pc:sldMk cId="4083830676" sldId="269"/>
            <ac:spMk id="62" creationId="{9ED089FF-C195-453A-9832-B77887F8F3E9}"/>
          </ac:spMkLst>
        </pc:spChg>
        <pc:spChg chg="mod">
          <ac:chgData name="Sarkar, Titli (NIH/NCI) [C]" userId="2e31b4fb-2c54-4995-be48-173a24bc5b84" providerId="ADAL" clId="{93BCBDDC-26F2-4EA5-85DC-68477CF8B586}" dt="2022-05-23T01:51:53.161" v="3316" actId="27636"/>
          <ac:spMkLst>
            <pc:docMk/>
            <pc:sldMk cId="4083830676" sldId="269"/>
            <ac:spMk id="63" creationId="{C0EF9CBE-981A-4E2A-92C6-30C2ACF3E21D}"/>
          </ac:spMkLst>
        </pc:spChg>
        <pc:spChg chg="mod">
          <ac:chgData name="Sarkar, Titli (NIH/NCI) [C]" userId="2e31b4fb-2c54-4995-be48-173a24bc5b84" providerId="ADAL" clId="{93BCBDDC-26F2-4EA5-85DC-68477CF8B586}" dt="2022-05-23T01:51:53.161" v="3316" actId="27636"/>
          <ac:spMkLst>
            <pc:docMk/>
            <pc:sldMk cId="4083830676" sldId="269"/>
            <ac:spMk id="64" creationId="{06C3A016-A269-4042-805F-6B0A6E844986}"/>
          </ac:spMkLst>
        </pc:spChg>
        <pc:spChg chg="mod">
          <ac:chgData name="Sarkar, Titli (NIH/NCI) [C]" userId="2e31b4fb-2c54-4995-be48-173a24bc5b84" providerId="ADAL" clId="{93BCBDDC-26F2-4EA5-85DC-68477CF8B586}" dt="2022-05-23T01:53:15.847" v="3324"/>
          <ac:spMkLst>
            <pc:docMk/>
            <pc:sldMk cId="4083830676" sldId="269"/>
            <ac:spMk id="65" creationId="{661B4973-F374-476A-B592-A000C228AA74}"/>
          </ac:spMkLst>
        </pc:spChg>
        <pc:spChg chg="mod">
          <ac:chgData name="Sarkar, Titli (NIH/NCI) [C]" userId="2e31b4fb-2c54-4995-be48-173a24bc5b84" providerId="ADAL" clId="{93BCBDDC-26F2-4EA5-85DC-68477CF8B586}" dt="2022-05-23T02:00:44.140" v="3402" actId="1076"/>
          <ac:spMkLst>
            <pc:docMk/>
            <pc:sldMk cId="4083830676" sldId="269"/>
            <ac:spMk id="66" creationId="{F45B3CF1-BE97-455B-B2AC-913468397BA5}"/>
          </ac:spMkLst>
        </pc:spChg>
        <pc:spChg chg="mod">
          <ac:chgData name="Sarkar, Titli (NIH/NCI) [C]" userId="2e31b4fb-2c54-4995-be48-173a24bc5b84" providerId="ADAL" clId="{93BCBDDC-26F2-4EA5-85DC-68477CF8B586}" dt="2022-05-23T01:55:20.655" v="3349" actId="14100"/>
          <ac:spMkLst>
            <pc:docMk/>
            <pc:sldMk cId="4083830676" sldId="269"/>
            <ac:spMk id="67" creationId="{39F7E62C-26B5-46D0-A6BB-0D7821A83E9D}"/>
          </ac:spMkLst>
        </pc:spChg>
        <pc:spChg chg="mod">
          <ac:chgData name="Sarkar, Titli (NIH/NCI) [C]" userId="2e31b4fb-2c54-4995-be48-173a24bc5b84" providerId="ADAL" clId="{93BCBDDC-26F2-4EA5-85DC-68477CF8B586}" dt="2022-05-23T01:54:56.467" v="3345" actId="14100"/>
          <ac:spMkLst>
            <pc:docMk/>
            <pc:sldMk cId="4083830676" sldId="269"/>
            <ac:spMk id="70" creationId="{89548B0C-67E1-4279-AB5D-2B2D6425546C}"/>
          </ac:spMkLst>
        </pc:spChg>
        <pc:spChg chg="mod">
          <ac:chgData name="Sarkar, Titli (NIH/NCI) [C]" userId="2e31b4fb-2c54-4995-be48-173a24bc5b84" providerId="ADAL" clId="{93BCBDDC-26F2-4EA5-85DC-68477CF8B586}" dt="2022-05-23T01:53:15.847" v="3324"/>
          <ac:spMkLst>
            <pc:docMk/>
            <pc:sldMk cId="4083830676" sldId="269"/>
            <ac:spMk id="71" creationId="{92343182-EA39-419D-8159-AAD761F357FA}"/>
          </ac:spMkLst>
        </pc:spChg>
        <pc:spChg chg="mod">
          <ac:chgData name="Sarkar, Titli (NIH/NCI) [C]" userId="2e31b4fb-2c54-4995-be48-173a24bc5b84" providerId="ADAL" clId="{93BCBDDC-26F2-4EA5-85DC-68477CF8B586}" dt="2022-05-23T01:53:15.847" v="3324"/>
          <ac:spMkLst>
            <pc:docMk/>
            <pc:sldMk cId="4083830676" sldId="269"/>
            <ac:spMk id="74" creationId="{6637C9C5-8864-4CBB-BA40-83ED728B0319}"/>
          </ac:spMkLst>
        </pc:spChg>
        <pc:spChg chg="mod">
          <ac:chgData name="Sarkar, Titli (NIH/NCI) [C]" userId="2e31b4fb-2c54-4995-be48-173a24bc5b84" providerId="ADAL" clId="{93BCBDDC-26F2-4EA5-85DC-68477CF8B586}" dt="2022-05-23T01:54:27.427" v="3340" actId="14838"/>
          <ac:spMkLst>
            <pc:docMk/>
            <pc:sldMk cId="4083830676" sldId="269"/>
            <ac:spMk id="91" creationId="{F234A78D-0383-445F-A470-C64A1B15BC5E}"/>
          </ac:spMkLst>
        </pc:spChg>
        <pc:spChg chg="mod">
          <ac:chgData name="Sarkar, Titli (NIH/NCI) [C]" userId="2e31b4fb-2c54-4995-be48-173a24bc5b84" providerId="ADAL" clId="{93BCBDDC-26F2-4EA5-85DC-68477CF8B586}" dt="2022-05-23T01:53:40.083" v="3330"/>
          <ac:spMkLst>
            <pc:docMk/>
            <pc:sldMk cId="4083830676" sldId="269"/>
            <ac:spMk id="94" creationId="{52C68212-9BF2-4761-90DA-32CD2869BDDF}"/>
          </ac:spMkLst>
        </pc:spChg>
        <pc:spChg chg="mod">
          <ac:chgData name="Sarkar, Titli (NIH/NCI) [C]" userId="2e31b4fb-2c54-4995-be48-173a24bc5b84" providerId="ADAL" clId="{93BCBDDC-26F2-4EA5-85DC-68477CF8B586}" dt="2022-05-23T01:51:53.161" v="3316" actId="27636"/>
          <ac:spMkLst>
            <pc:docMk/>
            <pc:sldMk cId="4083830676" sldId="269"/>
            <ac:spMk id="95" creationId="{A7545900-ED72-4F73-8B25-D4EA4D9228CC}"/>
          </ac:spMkLst>
        </pc:spChg>
        <pc:spChg chg="mod">
          <ac:chgData name="Sarkar, Titli (NIH/NCI) [C]" userId="2e31b4fb-2c54-4995-be48-173a24bc5b84" providerId="ADAL" clId="{93BCBDDC-26F2-4EA5-85DC-68477CF8B586}" dt="2022-05-23T01:53:40.083" v="3330"/>
          <ac:spMkLst>
            <pc:docMk/>
            <pc:sldMk cId="4083830676" sldId="269"/>
            <ac:spMk id="98" creationId="{8EB56895-6E6F-474C-BCF8-F82D85884FB5}"/>
          </ac:spMkLst>
        </pc:spChg>
        <pc:spChg chg="mod">
          <ac:chgData name="Sarkar, Titli (NIH/NCI) [C]" userId="2e31b4fb-2c54-4995-be48-173a24bc5b84" providerId="ADAL" clId="{93BCBDDC-26F2-4EA5-85DC-68477CF8B586}" dt="2022-05-23T01:53:40.083" v="3330"/>
          <ac:spMkLst>
            <pc:docMk/>
            <pc:sldMk cId="4083830676" sldId="269"/>
            <ac:spMk id="101" creationId="{6E142A4E-E222-4DD2-8913-CFDB4C2EF83B}"/>
          </ac:spMkLst>
        </pc:spChg>
        <pc:spChg chg="mod">
          <ac:chgData name="Sarkar, Titli (NIH/NCI) [C]" userId="2e31b4fb-2c54-4995-be48-173a24bc5b84" providerId="ADAL" clId="{93BCBDDC-26F2-4EA5-85DC-68477CF8B586}" dt="2022-05-23T01:51:53.161" v="3316" actId="27636"/>
          <ac:spMkLst>
            <pc:docMk/>
            <pc:sldMk cId="4083830676" sldId="269"/>
            <ac:spMk id="102" creationId="{0585265F-9011-4A67-9ADC-8F63DD431B70}"/>
          </ac:spMkLst>
        </pc:spChg>
        <pc:spChg chg="mod">
          <ac:chgData name="Sarkar, Titli (NIH/NCI) [C]" userId="2e31b4fb-2c54-4995-be48-173a24bc5b84" providerId="ADAL" clId="{93BCBDDC-26F2-4EA5-85DC-68477CF8B586}" dt="2022-05-23T01:52:06.489" v="3318" actId="1076"/>
          <ac:spMkLst>
            <pc:docMk/>
            <pc:sldMk cId="4083830676" sldId="269"/>
            <ac:spMk id="104" creationId="{2240F781-3C19-4E4B-BBD4-F981D1551DD2}"/>
          </ac:spMkLst>
        </pc:spChg>
        <pc:spChg chg="mod">
          <ac:chgData name="Sarkar, Titli (NIH/NCI) [C]" userId="2e31b4fb-2c54-4995-be48-173a24bc5b84" providerId="ADAL" clId="{93BCBDDC-26F2-4EA5-85DC-68477CF8B586}" dt="2022-05-23T01:57:54.463" v="3364"/>
          <ac:spMkLst>
            <pc:docMk/>
            <pc:sldMk cId="4083830676" sldId="269"/>
            <ac:spMk id="108" creationId="{51555F6B-CFBE-4CF7-ABE6-7F90E64DC6E1}"/>
          </ac:spMkLst>
        </pc:spChg>
        <pc:spChg chg="mod">
          <ac:chgData name="Sarkar, Titli (NIH/NCI) [C]" userId="2e31b4fb-2c54-4995-be48-173a24bc5b84" providerId="ADAL" clId="{93BCBDDC-26F2-4EA5-85DC-68477CF8B586}" dt="2022-05-23T01:52:01.038" v="3317" actId="14100"/>
          <ac:spMkLst>
            <pc:docMk/>
            <pc:sldMk cId="4083830676" sldId="269"/>
            <ac:spMk id="110" creationId="{E88369DD-D052-4E4E-8B45-0DA96164ECFC}"/>
          </ac:spMkLst>
        </pc:spChg>
        <pc:spChg chg="mod">
          <ac:chgData name="Sarkar, Titli (NIH/NCI) [C]" userId="2e31b4fb-2c54-4995-be48-173a24bc5b84" providerId="ADAL" clId="{93BCBDDC-26F2-4EA5-85DC-68477CF8B586}" dt="2022-05-23T01:59:57.465" v="3388" actId="1076"/>
          <ac:spMkLst>
            <pc:docMk/>
            <pc:sldMk cId="4083830676" sldId="269"/>
            <ac:spMk id="112" creationId="{76BEF2FC-F020-46D3-91B0-2785C4EF74FE}"/>
          </ac:spMkLst>
        </pc:spChg>
        <pc:spChg chg="mod">
          <ac:chgData name="Sarkar, Titli (NIH/NCI) [C]" userId="2e31b4fb-2c54-4995-be48-173a24bc5b84" providerId="ADAL" clId="{93BCBDDC-26F2-4EA5-85DC-68477CF8B586}" dt="2022-05-23T01:57:54.463" v="3364"/>
          <ac:spMkLst>
            <pc:docMk/>
            <pc:sldMk cId="4083830676" sldId="269"/>
            <ac:spMk id="113" creationId="{284C8EEF-FC3D-43C1-9A2B-E7969EBDB77A}"/>
          </ac:spMkLst>
        </pc:spChg>
        <pc:spChg chg="mod">
          <ac:chgData name="Sarkar, Titli (NIH/NCI) [C]" userId="2e31b4fb-2c54-4995-be48-173a24bc5b84" providerId="ADAL" clId="{93BCBDDC-26F2-4EA5-85DC-68477CF8B586}" dt="2022-05-23T01:52:16.734" v="3319" actId="1076"/>
          <ac:spMkLst>
            <pc:docMk/>
            <pc:sldMk cId="4083830676" sldId="269"/>
            <ac:spMk id="114" creationId="{2D990A74-2ABB-4496-8044-6AFDE911CD44}"/>
          </ac:spMkLst>
        </pc:spChg>
        <pc:spChg chg="mod">
          <ac:chgData name="Sarkar, Titli (NIH/NCI) [C]" userId="2e31b4fb-2c54-4995-be48-173a24bc5b84" providerId="ADAL" clId="{93BCBDDC-26F2-4EA5-85DC-68477CF8B586}" dt="2022-05-23T01:55:42.032" v="3352" actId="14100"/>
          <ac:spMkLst>
            <pc:docMk/>
            <pc:sldMk cId="4083830676" sldId="269"/>
            <ac:spMk id="116" creationId="{34249994-3FC8-4D14-835F-D3D563CCEA44}"/>
          </ac:spMkLst>
        </pc:spChg>
        <pc:spChg chg="mod">
          <ac:chgData name="Sarkar, Titli (NIH/NCI) [C]" userId="2e31b4fb-2c54-4995-be48-173a24bc5b84" providerId="ADAL" clId="{93BCBDDC-26F2-4EA5-85DC-68477CF8B586}" dt="2022-05-23T01:57:54.463" v="3364"/>
          <ac:spMkLst>
            <pc:docMk/>
            <pc:sldMk cId="4083830676" sldId="269"/>
            <ac:spMk id="118" creationId="{F14241A0-693B-4503-884E-9EDEEFE20568}"/>
          </ac:spMkLst>
        </pc:spChg>
        <pc:spChg chg="mod">
          <ac:chgData name="Sarkar, Titli (NIH/NCI) [C]" userId="2e31b4fb-2c54-4995-be48-173a24bc5b84" providerId="ADAL" clId="{93BCBDDC-26F2-4EA5-85DC-68477CF8B586}" dt="2022-05-23T01:58:05.240" v="3366"/>
          <ac:spMkLst>
            <pc:docMk/>
            <pc:sldMk cId="4083830676" sldId="269"/>
            <ac:spMk id="122" creationId="{8C11B089-26F8-4A87-8B60-1A7C623BA1A0}"/>
          </ac:spMkLst>
        </pc:spChg>
        <pc:spChg chg="mod">
          <ac:chgData name="Sarkar, Titli (NIH/NCI) [C]" userId="2e31b4fb-2c54-4995-be48-173a24bc5b84" providerId="ADAL" clId="{93BCBDDC-26F2-4EA5-85DC-68477CF8B586}" dt="2022-05-23T01:58:22.110" v="3370"/>
          <ac:spMkLst>
            <pc:docMk/>
            <pc:sldMk cId="4083830676" sldId="269"/>
            <ac:spMk id="127" creationId="{5B3A58BA-C2AD-4AD6-B2A0-F01101ACA867}"/>
          </ac:spMkLst>
        </pc:spChg>
        <pc:spChg chg="add del mod">
          <ac:chgData name="Sarkar, Titli (NIH/NCI) [C]" userId="2e31b4fb-2c54-4995-be48-173a24bc5b84" providerId="ADAL" clId="{93BCBDDC-26F2-4EA5-85DC-68477CF8B586}" dt="2022-05-23T03:07:17.856" v="4305"/>
          <ac:spMkLst>
            <pc:docMk/>
            <pc:sldMk cId="4083830676" sldId="269"/>
            <ac:spMk id="131" creationId="{DCC84977-A56C-46A4-8BA7-69F2886D8A5E}"/>
          </ac:spMkLst>
        </pc:spChg>
        <pc:spChg chg="add mod ord">
          <ac:chgData name="Sarkar, Titli (NIH/NCI) [C]" userId="2e31b4fb-2c54-4995-be48-173a24bc5b84" providerId="ADAL" clId="{93BCBDDC-26F2-4EA5-85DC-68477CF8B586}" dt="2022-05-23T17:12:07.652" v="5065" actId="20577"/>
          <ac:spMkLst>
            <pc:docMk/>
            <pc:sldMk cId="4083830676" sldId="269"/>
            <ac:spMk id="132" creationId="{3CFA4B33-F912-4826-BE47-2C1542E8BD3A}"/>
          </ac:spMkLst>
        </pc:spChg>
        <pc:spChg chg="add del mod">
          <ac:chgData name="Sarkar, Titli (NIH/NCI) [C]" userId="2e31b4fb-2c54-4995-be48-173a24bc5b84" providerId="ADAL" clId="{93BCBDDC-26F2-4EA5-85DC-68477CF8B586}" dt="2022-05-23T03:09:45.383" v="4317" actId="478"/>
          <ac:spMkLst>
            <pc:docMk/>
            <pc:sldMk cId="4083830676" sldId="269"/>
            <ac:spMk id="133" creationId="{15ACD351-F55B-485D-8C32-1E6F691BA088}"/>
          </ac:spMkLst>
        </pc:spChg>
        <pc:grpChg chg="mod">
          <ac:chgData name="Sarkar, Titli (NIH/NCI) [C]" userId="2e31b4fb-2c54-4995-be48-173a24bc5b84" providerId="ADAL" clId="{93BCBDDC-26F2-4EA5-85DC-68477CF8B586}" dt="2022-05-23T01:59:04.158" v="3383" actId="14100"/>
          <ac:grpSpMkLst>
            <pc:docMk/>
            <pc:sldMk cId="4083830676" sldId="269"/>
            <ac:grpSpMk id="4" creationId="{05B12DCA-22B3-432C-BDC4-7D28C34C2853}"/>
          </ac:grpSpMkLst>
        </pc:grpChg>
        <pc:grpChg chg="add del mod">
          <ac:chgData name="Sarkar, Titli (NIH/NCI) [C]" userId="2e31b4fb-2c54-4995-be48-173a24bc5b84" providerId="ADAL" clId="{93BCBDDC-26F2-4EA5-85DC-68477CF8B586}" dt="2022-05-23T01:57:48.367" v="3363" actId="478"/>
          <ac:grpSpMkLst>
            <pc:docMk/>
            <pc:sldMk cId="4083830676" sldId="269"/>
            <ac:grpSpMk id="6" creationId="{E967E0AB-9186-493D-890F-A4FD8ABEFB88}"/>
          </ac:grpSpMkLst>
        </pc:grpChg>
        <pc:grpChg chg="add del mod">
          <ac:chgData name="Sarkar, Titli (NIH/NCI) [C]" userId="2e31b4fb-2c54-4995-be48-173a24bc5b84" providerId="ADAL" clId="{93BCBDDC-26F2-4EA5-85DC-68477CF8B586}" dt="2022-05-23T01:53:32.580" v="3329"/>
          <ac:grpSpMkLst>
            <pc:docMk/>
            <pc:sldMk cId="4083830676" sldId="269"/>
            <ac:grpSpMk id="58" creationId="{3F682D56-6FEC-43EA-9EB6-BE6CD1C5DF6D}"/>
          </ac:grpSpMkLst>
        </pc:grpChg>
        <pc:grpChg chg="del mod">
          <ac:chgData name="Sarkar, Titli (NIH/NCI) [C]" userId="2e31b4fb-2c54-4995-be48-173a24bc5b84" providerId="ADAL" clId="{93BCBDDC-26F2-4EA5-85DC-68477CF8B586}" dt="2022-05-23T01:53:15.062" v="3323" actId="478"/>
          <ac:grpSpMkLst>
            <pc:docMk/>
            <pc:sldMk cId="4083830676" sldId="269"/>
            <ac:grpSpMk id="77" creationId="{8B37A9C2-4E3C-4B7F-9616-3164095C988D}"/>
          </ac:grpSpMkLst>
        </pc:grpChg>
        <pc:grpChg chg="add del mod">
          <ac:chgData name="Sarkar, Titli (NIH/NCI) [C]" userId="2e31b4fb-2c54-4995-be48-173a24bc5b84" providerId="ADAL" clId="{93BCBDDC-26F2-4EA5-85DC-68477CF8B586}" dt="2022-05-23T01:53:43.709" v="3333"/>
          <ac:grpSpMkLst>
            <pc:docMk/>
            <pc:sldMk cId="4083830676" sldId="269"/>
            <ac:grpSpMk id="92" creationId="{FFD7C21F-0D00-4533-9266-E1EB26372F05}"/>
          </ac:grpSpMkLst>
        </pc:grpChg>
        <pc:grpChg chg="add del mod">
          <ac:chgData name="Sarkar, Titli (NIH/NCI) [C]" userId="2e31b4fb-2c54-4995-be48-173a24bc5b84" providerId="ADAL" clId="{93BCBDDC-26F2-4EA5-85DC-68477CF8B586}" dt="2022-05-23T01:57:56.237" v="3365"/>
          <ac:grpSpMkLst>
            <pc:docMk/>
            <pc:sldMk cId="4083830676" sldId="269"/>
            <ac:grpSpMk id="106" creationId="{C842A43B-9D2B-425F-8236-36887A4D3533}"/>
          </ac:grpSpMkLst>
        </pc:grpChg>
        <pc:grpChg chg="add del mod">
          <ac:chgData name="Sarkar, Titli (NIH/NCI) [C]" userId="2e31b4fb-2c54-4995-be48-173a24bc5b84" providerId="ADAL" clId="{93BCBDDC-26F2-4EA5-85DC-68477CF8B586}" dt="2022-05-23T01:58:18.060" v="3369"/>
          <ac:grpSpMkLst>
            <pc:docMk/>
            <pc:sldMk cId="4083830676" sldId="269"/>
            <ac:grpSpMk id="121" creationId="{028F6836-43E6-48F6-A720-E213AC16403F}"/>
          </ac:grpSpMkLst>
        </pc:grpChg>
        <pc:grpChg chg="add del mod">
          <ac:chgData name="Sarkar, Titli (NIH/NCI) [C]" userId="2e31b4fb-2c54-4995-be48-173a24bc5b84" providerId="ADAL" clId="{93BCBDDC-26F2-4EA5-85DC-68477CF8B586}" dt="2022-05-23T01:58:27.052" v="3375"/>
          <ac:grpSpMkLst>
            <pc:docMk/>
            <pc:sldMk cId="4083830676" sldId="269"/>
            <ac:grpSpMk id="126" creationId="{39607DA9-31CB-401E-852E-F0A5A0E63A32}"/>
          </ac:grpSpMkLst>
        </pc:grpChg>
        <pc:graphicFrameChg chg="mod">
          <ac:chgData name="Sarkar, Titli (NIH/NCI) [C]" userId="2e31b4fb-2c54-4995-be48-173a24bc5b84" providerId="ADAL" clId="{93BCBDDC-26F2-4EA5-85DC-68477CF8B586}" dt="2022-05-23T01:53:15.847" v="3324"/>
          <ac:graphicFrameMkLst>
            <pc:docMk/>
            <pc:sldMk cId="4083830676" sldId="269"/>
            <ac:graphicFrameMk id="59" creationId="{0EE73C52-6C6F-47B1-AC0B-B156BD4EF746}"/>
          </ac:graphicFrameMkLst>
        </pc:graphicFrameChg>
        <pc:graphicFrameChg chg="mod">
          <ac:chgData name="Sarkar, Titli (NIH/NCI) [C]" userId="2e31b4fb-2c54-4995-be48-173a24bc5b84" providerId="ADAL" clId="{93BCBDDC-26F2-4EA5-85DC-68477CF8B586}" dt="2022-05-23T01:53:40.083" v="3330"/>
          <ac:graphicFrameMkLst>
            <pc:docMk/>
            <pc:sldMk cId="4083830676" sldId="269"/>
            <ac:graphicFrameMk id="93" creationId="{8E5F516B-6773-4A50-B516-4ADBB7461D42}"/>
          </ac:graphicFrameMkLst>
        </pc:graphicFrameChg>
        <pc:graphicFrameChg chg="mod">
          <ac:chgData name="Sarkar, Titli (NIH/NCI) [C]" userId="2e31b4fb-2c54-4995-be48-173a24bc5b84" providerId="ADAL" clId="{93BCBDDC-26F2-4EA5-85DC-68477CF8B586}" dt="2022-05-23T01:57:54.463" v="3364"/>
          <ac:graphicFrameMkLst>
            <pc:docMk/>
            <pc:sldMk cId="4083830676" sldId="269"/>
            <ac:graphicFrameMk id="107" creationId="{B5ECA670-A7C6-4FF7-9AB5-C74A5E60885A}"/>
          </ac:graphicFrameMkLst>
        </pc:graphicFrameChg>
        <pc:picChg chg="mod">
          <ac:chgData name="Sarkar, Titli (NIH/NCI) [C]" userId="2e31b4fb-2c54-4995-be48-173a24bc5b84" providerId="ADAL" clId="{93BCBDDC-26F2-4EA5-85DC-68477CF8B586}" dt="2022-05-23T17:07:57.216" v="4626" actId="1076"/>
          <ac:picMkLst>
            <pc:docMk/>
            <pc:sldMk cId="4083830676" sldId="269"/>
            <ac:picMk id="7" creationId="{0B030761-340B-4F14-A8F0-D25F3E6800A3}"/>
          </ac:picMkLst>
        </pc:picChg>
        <pc:picChg chg="mod">
          <ac:chgData name="Sarkar, Titli (NIH/NCI) [C]" userId="2e31b4fb-2c54-4995-be48-173a24bc5b84" providerId="ADAL" clId="{93BCBDDC-26F2-4EA5-85DC-68477CF8B586}" dt="2022-05-23T01:51:53.161" v="3316" actId="27636"/>
          <ac:picMkLst>
            <pc:docMk/>
            <pc:sldMk cId="4083830676" sldId="269"/>
            <ac:picMk id="8" creationId="{A4A605D0-B5E0-4898-A2AE-280D3F479BA3}"/>
          </ac:picMkLst>
        </pc:picChg>
        <pc:picChg chg="del">
          <ac:chgData name="Sarkar, Titli (NIH/NCI) [C]" userId="2e31b4fb-2c54-4995-be48-173a24bc5b84" providerId="ADAL" clId="{93BCBDDC-26F2-4EA5-85DC-68477CF8B586}" dt="2022-05-23T01:50:52.679" v="3304" actId="478"/>
          <ac:picMkLst>
            <pc:docMk/>
            <pc:sldMk cId="4083830676" sldId="269"/>
            <ac:picMk id="10" creationId="{74175124-7939-4822-A3C6-0BFFCE4F0F09}"/>
          </ac:picMkLst>
        </pc:picChg>
        <pc:picChg chg="mod">
          <ac:chgData name="Sarkar, Titli (NIH/NCI) [C]" userId="2e31b4fb-2c54-4995-be48-173a24bc5b84" providerId="ADAL" clId="{93BCBDDC-26F2-4EA5-85DC-68477CF8B586}" dt="2022-05-23T01:51:53.161" v="3316" actId="27636"/>
          <ac:picMkLst>
            <pc:docMk/>
            <pc:sldMk cId="4083830676" sldId="269"/>
            <ac:picMk id="15" creationId="{8998CE4D-5851-43FD-8C75-F682C15EDF42}"/>
          </ac:picMkLst>
        </pc:picChg>
        <pc:picChg chg="mod">
          <ac:chgData name="Sarkar, Titli (NIH/NCI) [C]" userId="2e31b4fb-2c54-4995-be48-173a24bc5b84" providerId="ADAL" clId="{93BCBDDC-26F2-4EA5-85DC-68477CF8B586}" dt="2022-05-23T01:51:53.161" v="3316" actId="27636"/>
          <ac:picMkLst>
            <pc:docMk/>
            <pc:sldMk cId="4083830676" sldId="269"/>
            <ac:picMk id="16" creationId="{3E26FAD5-881C-4753-A2FB-A7458C277C2C}"/>
          </ac:picMkLst>
        </pc:picChg>
        <pc:picChg chg="mod">
          <ac:chgData name="Sarkar, Titli (NIH/NCI) [C]" userId="2e31b4fb-2c54-4995-be48-173a24bc5b84" providerId="ADAL" clId="{93BCBDDC-26F2-4EA5-85DC-68477CF8B586}" dt="2022-05-23T13:05:07.080" v="4395" actId="14100"/>
          <ac:picMkLst>
            <pc:docMk/>
            <pc:sldMk cId="4083830676" sldId="269"/>
            <ac:picMk id="19" creationId="{169C36DA-A856-438D-9714-34CB481941B8}"/>
          </ac:picMkLst>
        </pc:picChg>
        <pc:picChg chg="add mod ord">
          <ac:chgData name="Sarkar, Titli (NIH/NCI) [C]" userId="2e31b4fb-2c54-4995-be48-173a24bc5b84" providerId="ADAL" clId="{93BCBDDC-26F2-4EA5-85DC-68477CF8B586}" dt="2022-05-23T01:59:28.574" v="3386" actId="167"/>
          <ac:picMkLst>
            <pc:docMk/>
            <pc:sldMk cId="4083830676" sldId="269"/>
            <ac:picMk id="20" creationId="{BA403781-724B-42B2-BDD8-390BB1A02BDA}"/>
          </ac:picMkLst>
        </pc:picChg>
        <pc:picChg chg="mod">
          <ac:chgData name="Sarkar, Titli (NIH/NCI) [C]" userId="2e31b4fb-2c54-4995-be48-173a24bc5b84" providerId="ADAL" clId="{93BCBDDC-26F2-4EA5-85DC-68477CF8B586}" dt="2022-05-23T01:51:53.037" v="3314" actId="2711"/>
          <ac:picMkLst>
            <pc:docMk/>
            <pc:sldMk cId="4083830676" sldId="269"/>
            <ac:picMk id="88" creationId="{5CC0EF85-299D-4CD1-A584-18AC475D135B}"/>
          </ac:picMkLst>
        </pc:picChg>
        <pc:picChg chg="mod">
          <ac:chgData name="Sarkar, Titli (NIH/NCI) [C]" userId="2e31b4fb-2c54-4995-be48-173a24bc5b84" providerId="ADAL" clId="{93BCBDDC-26F2-4EA5-85DC-68477CF8B586}" dt="2022-05-23T01:58:05.240" v="3366"/>
          <ac:picMkLst>
            <pc:docMk/>
            <pc:sldMk cId="4083830676" sldId="269"/>
            <ac:picMk id="123" creationId="{51517116-F3EE-44D0-B5AA-D61A33606E88}"/>
          </ac:picMkLst>
        </pc:picChg>
        <pc:picChg chg="mod">
          <ac:chgData name="Sarkar, Titli (NIH/NCI) [C]" userId="2e31b4fb-2c54-4995-be48-173a24bc5b84" providerId="ADAL" clId="{93BCBDDC-26F2-4EA5-85DC-68477CF8B586}" dt="2022-05-23T01:58:22.110" v="3370"/>
          <ac:picMkLst>
            <pc:docMk/>
            <pc:sldMk cId="4083830676" sldId="269"/>
            <ac:picMk id="128" creationId="{859C515B-A0E9-408A-A33C-83504A603017}"/>
          </ac:picMkLst>
        </pc:picChg>
        <pc:picChg chg="mod">
          <ac:chgData name="Sarkar, Titli (NIH/NCI) [C]" userId="2e31b4fb-2c54-4995-be48-173a24bc5b84" providerId="ADAL" clId="{93BCBDDC-26F2-4EA5-85DC-68477CF8B586}" dt="2022-05-23T01:51:53.161" v="3316" actId="27636"/>
          <ac:picMkLst>
            <pc:docMk/>
            <pc:sldMk cId="4083830676" sldId="269"/>
            <ac:picMk id="1026" creationId="{96E3E773-A7CE-4C48-A73C-17EC3139FCBC}"/>
          </ac:picMkLst>
        </pc:picChg>
        <pc:cxnChg chg="mod">
          <ac:chgData name="Sarkar, Titli (NIH/NCI) [C]" userId="2e31b4fb-2c54-4995-be48-173a24bc5b84" providerId="ADAL" clId="{93BCBDDC-26F2-4EA5-85DC-68477CF8B586}" dt="2022-05-23T01:53:15.847" v="3324"/>
          <ac:cxnSpMkLst>
            <pc:docMk/>
            <pc:sldMk cId="4083830676" sldId="269"/>
            <ac:cxnSpMk id="68" creationId="{EA460DE8-6B27-4528-B299-743A6AE1C82E}"/>
          </ac:cxnSpMkLst>
        </pc:cxnChg>
        <pc:cxnChg chg="mod">
          <ac:chgData name="Sarkar, Titli (NIH/NCI) [C]" userId="2e31b4fb-2c54-4995-be48-173a24bc5b84" providerId="ADAL" clId="{93BCBDDC-26F2-4EA5-85DC-68477CF8B586}" dt="2022-05-23T01:53:15.847" v="3324"/>
          <ac:cxnSpMkLst>
            <pc:docMk/>
            <pc:sldMk cId="4083830676" sldId="269"/>
            <ac:cxnSpMk id="69" creationId="{340C6676-E869-4821-B37A-8D1975C51E45}"/>
          </ac:cxnSpMkLst>
        </pc:cxnChg>
        <pc:cxnChg chg="mod">
          <ac:chgData name="Sarkar, Titli (NIH/NCI) [C]" userId="2e31b4fb-2c54-4995-be48-173a24bc5b84" providerId="ADAL" clId="{93BCBDDC-26F2-4EA5-85DC-68477CF8B586}" dt="2022-05-23T01:53:15.847" v="3324"/>
          <ac:cxnSpMkLst>
            <pc:docMk/>
            <pc:sldMk cId="4083830676" sldId="269"/>
            <ac:cxnSpMk id="72" creationId="{4915E18E-7763-4C19-9C5F-B700809F79C5}"/>
          </ac:cxnSpMkLst>
        </pc:cxnChg>
        <pc:cxnChg chg="mod">
          <ac:chgData name="Sarkar, Titli (NIH/NCI) [C]" userId="2e31b4fb-2c54-4995-be48-173a24bc5b84" providerId="ADAL" clId="{93BCBDDC-26F2-4EA5-85DC-68477CF8B586}" dt="2022-05-23T01:53:15.847" v="3324"/>
          <ac:cxnSpMkLst>
            <pc:docMk/>
            <pc:sldMk cId="4083830676" sldId="269"/>
            <ac:cxnSpMk id="73" creationId="{F4B04855-04DA-485A-8510-E81C41CDB434}"/>
          </ac:cxnSpMkLst>
        </pc:cxnChg>
        <pc:cxnChg chg="mod">
          <ac:chgData name="Sarkar, Titli (NIH/NCI) [C]" userId="2e31b4fb-2c54-4995-be48-173a24bc5b84" providerId="ADAL" clId="{93BCBDDC-26F2-4EA5-85DC-68477CF8B586}" dt="2022-05-23T01:53:15.847" v="3324"/>
          <ac:cxnSpMkLst>
            <pc:docMk/>
            <pc:sldMk cId="4083830676" sldId="269"/>
            <ac:cxnSpMk id="75" creationId="{85C77702-4BB8-4038-98C8-F96B314D78FD}"/>
          </ac:cxnSpMkLst>
        </pc:cxnChg>
        <pc:cxnChg chg="mod">
          <ac:chgData name="Sarkar, Titli (NIH/NCI) [C]" userId="2e31b4fb-2c54-4995-be48-173a24bc5b84" providerId="ADAL" clId="{93BCBDDC-26F2-4EA5-85DC-68477CF8B586}" dt="2022-05-23T01:53:15.847" v="3324"/>
          <ac:cxnSpMkLst>
            <pc:docMk/>
            <pc:sldMk cId="4083830676" sldId="269"/>
            <ac:cxnSpMk id="76" creationId="{FA8C7790-9DBD-481A-AE3B-43422E8E2529}"/>
          </ac:cxnSpMkLst>
        </pc:cxnChg>
        <pc:cxnChg chg="mod">
          <ac:chgData name="Sarkar, Titli (NIH/NCI) [C]" userId="2e31b4fb-2c54-4995-be48-173a24bc5b84" providerId="ADAL" clId="{93BCBDDC-26F2-4EA5-85DC-68477CF8B586}" dt="2022-05-23T01:53:15.062" v="3323" actId="478"/>
          <ac:cxnSpMkLst>
            <pc:docMk/>
            <pc:sldMk cId="4083830676" sldId="269"/>
            <ac:cxnSpMk id="80" creationId="{97985104-E62F-4BD5-8290-9017A8428770}"/>
          </ac:cxnSpMkLst>
        </pc:cxnChg>
        <pc:cxnChg chg="mod">
          <ac:chgData name="Sarkar, Titli (NIH/NCI) [C]" userId="2e31b4fb-2c54-4995-be48-173a24bc5b84" providerId="ADAL" clId="{93BCBDDC-26F2-4EA5-85DC-68477CF8B586}" dt="2022-05-23T01:53:15.062" v="3323" actId="478"/>
          <ac:cxnSpMkLst>
            <pc:docMk/>
            <pc:sldMk cId="4083830676" sldId="269"/>
            <ac:cxnSpMk id="81" creationId="{82AD1D00-37AF-4D35-9FD0-62E8A434E839}"/>
          </ac:cxnSpMkLst>
        </pc:cxnChg>
        <pc:cxnChg chg="mod">
          <ac:chgData name="Sarkar, Titli (NIH/NCI) [C]" userId="2e31b4fb-2c54-4995-be48-173a24bc5b84" providerId="ADAL" clId="{93BCBDDC-26F2-4EA5-85DC-68477CF8B586}" dt="2022-05-23T01:53:15.062" v="3323" actId="478"/>
          <ac:cxnSpMkLst>
            <pc:docMk/>
            <pc:sldMk cId="4083830676" sldId="269"/>
            <ac:cxnSpMk id="83" creationId="{B8C24BBA-4DA4-4938-8B72-E52CE3C61AD9}"/>
          </ac:cxnSpMkLst>
        </pc:cxnChg>
        <pc:cxnChg chg="mod">
          <ac:chgData name="Sarkar, Titli (NIH/NCI) [C]" userId="2e31b4fb-2c54-4995-be48-173a24bc5b84" providerId="ADAL" clId="{93BCBDDC-26F2-4EA5-85DC-68477CF8B586}" dt="2022-05-23T01:53:15.062" v="3323" actId="478"/>
          <ac:cxnSpMkLst>
            <pc:docMk/>
            <pc:sldMk cId="4083830676" sldId="269"/>
            <ac:cxnSpMk id="86" creationId="{7974B744-6D8D-4076-A742-1F28217D16A7}"/>
          </ac:cxnSpMkLst>
        </pc:cxnChg>
        <pc:cxnChg chg="mod">
          <ac:chgData name="Sarkar, Titli (NIH/NCI) [C]" userId="2e31b4fb-2c54-4995-be48-173a24bc5b84" providerId="ADAL" clId="{93BCBDDC-26F2-4EA5-85DC-68477CF8B586}" dt="2022-05-23T01:53:15.062" v="3323" actId="478"/>
          <ac:cxnSpMkLst>
            <pc:docMk/>
            <pc:sldMk cId="4083830676" sldId="269"/>
            <ac:cxnSpMk id="87" creationId="{D01C35B2-ABDB-4CC9-BE59-30A696AA3981}"/>
          </ac:cxnSpMkLst>
        </pc:cxnChg>
        <pc:cxnChg chg="mod">
          <ac:chgData name="Sarkar, Titli (NIH/NCI) [C]" userId="2e31b4fb-2c54-4995-be48-173a24bc5b84" providerId="ADAL" clId="{93BCBDDC-26F2-4EA5-85DC-68477CF8B586}" dt="2022-05-23T01:51:53.037" v="3314" actId="2711"/>
          <ac:cxnSpMkLst>
            <pc:docMk/>
            <pc:sldMk cId="4083830676" sldId="269"/>
            <ac:cxnSpMk id="89" creationId="{1222D650-3834-4E27-95B2-C53B9881F5C4}"/>
          </ac:cxnSpMkLst>
        </pc:cxnChg>
        <pc:cxnChg chg="mod">
          <ac:chgData name="Sarkar, Titli (NIH/NCI) [C]" userId="2e31b4fb-2c54-4995-be48-173a24bc5b84" providerId="ADAL" clId="{93BCBDDC-26F2-4EA5-85DC-68477CF8B586}" dt="2022-05-23T01:51:53.037" v="3314" actId="2711"/>
          <ac:cxnSpMkLst>
            <pc:docMk/>
            <pc:sldMk cId="4083830676" sldId="269"/>
            <ac:cxnSpMk id="90" creationId="{09E0DE24-F5FA-47CB-B46D-5F66CC36C313}"/>
          </ac:cxnSpMkLst>
        </pc:cxnChg>
        <pc:cxnChg chg="mod">
          <ac:chgData name="Sarkar, Titli (NIH/NCI) [C]" userId="2e31b4fb-2c54-4995-be48-173a24bc5b84" providerId="ADAL" clId="{93BCBDDC-26F2-4EA5-85DC-68477CF8B586}" dt="2022-05-23T01:53:40.083" v="3330"/>
          <ac:cxnSpMkLst>
            <pc:docMk/>
            <pc:sldMk cId="4083830676" sldId="269"/>
            <ac:cxnSpMk id="96" creationId="{ABBABEAA-4881-45F2-A4D2-867F125E1DA4}"/>
          </ac:cxnSpMkLst>
        </pc:cxnChg>
        <pc:cxnChg chg="mod">
          <ac:chgData name="Sarkar, Titli (NIH/NCI) [C]" userId="2e31b4fb-2c54-4995-be48-173a24bc5b84" providerId="ADAL" clId="{93BCBDDC-26F2-4EA5-85DC-68477CF8B586}" dt="2022-05-23T01:53:40.083" v="3330"/>
          <ac:cxnSpMkLst>
            <pc:docMk/>
            <pc:sldMk cId="4083830676" sldId="269"/>
            <ac:cxnSpMk id="97" creationId="{D27017F2-DE94-47BD-975A-DC7123D920AF}"/>
          </ac:cxnSpMkLst>
        </pc:cxnChg>
        <pc:cxnChg chg="mod">
          <ac:chgData name="Sarkar, Titli (NIH/NCI) [C]" userId="2e31b4fb-2c54-4995-be48-173a24bc5b84" providerId="ADAL" clId="{93BCBDDC-26F2-4EA5-85DC-68477CF8B586}" dt="2022-05-23T01:53:40.083" v="3330"/>
          <ac:cxnSpMkLst>
            <pc:docMk/>
            <pc:sldMk cId="4083830676" sldId="269"/>
            <ac:cxnSpMk id="99" creationId="{45F00BB2-5666-4CDC-A0BA-202A5F76EA79}"/>
          </ac:cxnSpMkLst>
        </pc:cxnChg>
        <pc:cxnChg chg="mod">
          <ac:chgData name="Sarkar, Titli (NIH/NCI) [C]" userId="2e31b4fb-2c54-4995-be48-173a24bc5b84" providerId="ADAL" clId="{93BCBDDC-26F2-4EA5-85DC-68477CF8B586}" dt="2022-05-23T01:53:40.083" v="3330"/>
          <ac:cxnSpMkLst>
            <pc:docMk/>
            <pc:sldMk cId="4083830676" sldId="269"/>
            <ac:cxnSpMk id="100" creationId="{D6D988CF-BA3F-46FC-8D6D-01982EBBBD78}"/>
          </ac:cxnSpMkLst>
        </pc:cxnChg>
        <pc:cxnChg chg="mod">
          <ac:chgData name="Sarkar, Titli (NIH/NCI) [C]" userId="2e31b4fb-2c54-4995-be48-173a24bc5b84" providerId="ADAL" clId="{93BCBDDC-26F2-4EA5-85DC-68477CF8B586}" dt="2022-05-23T01:53:40.083" v="3330"/>
          <ac:cxnSpMkLst>
            <pc:docMk/>
            <pc:sldMk cId="4083830676" sldId="269"/>
            <ac:cxnSpMk id="103" creationId="{6F4DBEFB-AB23-40E2-B83F-1C3346A157C1}"/>
          </ac:cxnSpMkLst>
        </pc:cxnChg>
        <pc:cxnChg chg="mod">
          <ac:chgData name="Sarkar, Titli (NIH/NCI) [C]" userId="2e31b4fb-2c54-4995-be48-173a24bc5b84" providerId="ADAL" clId="{93BCBDDC-26F2-4EA5-85DC-68477CF8B586}" dt="2022-05-23T01:53:40.083" v="3330"/>
          <ac:cxnSpMkLst>
            <pc:docMk/>
            <pc:sldMk cId="4083830676" sldId="269"/>
            <ac:cxnSpMk id="105" creationId="{28D284CE-30DD-4EA2-B882-03FD1BDC2512}"/>
          </ac:cxnSpMkLst>
        </pc:cxnChg>
        <pc:cxnChg chg="mod">
          <ac:chgData name="Sarkar, Titli (NIH/NCI) [C]" userId="2e31b4fb-2c54-4995-be48-173a24bc5b84" providerId="ADAL" clId="{93BCBDDC-26F2-4EA5-85DC-68477CF8B586}" dt="2022-05-23T01:57:54.463" v="3364"/>
          <ac:cxnSpMkLst>
            <pc:docMk/>
            <pc:sldMk cId="4083830676" sldId="269"/>
            <ac:cxnSpMk id="109" creationId="{4E62A478-8B3C-40AC-A74B-B96F9E4E350C}"/>
          </ac:cxnSpMkLst>
        </pc:cxnChg>
        <pc:cxnChg chg="mod">
          <ac:chgData name="Sarkar, Titli (NIH/NCI) [C]" userId="2e31b4fb-2c54-4995-be48-173a24bc5b84" providerId="ADAL" clId="{93BCBDDC-26F2-4EA5-85DC-68477CF8B586}" dt="2022-05-23T01:57:54.463" v="3364"/>
          <ac:cxnSpMkLst>
            <pc:docMk/>
            <pc:sldMk cId="4083830676" sldId="269"/>
            <ac:cxnSpMk id="111" creationId="{A072D989-EAEF-4B7A-95F7-73F7E1264B89}"/>
          </ac:cxnSpMkLst>
        </pc:cxnChg>
        <pc:cxnChg chg="mod">
          <ac:chgData name="Sarkar, Titli (NIH/NCI) [C]" userId="2e31b4fb-2c54-4995-be48-173a24bc5b84" providerId="ADAL" clId="{93BCBDDC-26F2-4EA5-85DC-68477CF8B586}" dt="2022-05-23T01:57:54.463" v="3364"/>
          <ac:cxnSpMkLst>
            <pc:docMk/>
            <pc:sldMk cId="4083830676" sldId="269"/>
            <ac:cxnSpMk id="115" creationId="{5A11167D-5AF2-410F-977D-A885523A04D1}"/>
          </ac:cxnSpMkLst>
        </pc:cxnChg>
        <pc:cxnChg chg="mod">
          <ac:chgData name="Sarkar, Titli (NIH/NCI) [C]" userId="2e31b4fb-2c54-4995-be48-173a24bc5b84" providerId="ADAL" clId="{93BCBDDC-26F2-4EA5-85DC-68477CF8B586}" dt="2022-05-23T01:57:54.463" v="3364"/>
          <ac:cxnSpMkLst>
            <pc:docMk/>
            <pc:sldMk cId="4083830676" sldId="269"/>
            <ac:cxnSpMk id="117" creationId="{BBFD36C3-1E3C-4578-9BC6-17CA559D4B0B}"/>
          </ac:cxnSpMkLst>
        </pc:cxnChg>
        <pc:cxnChg chg="mod">
          <ac:chgData name="Sarkar, Titli (NIH/NCI) [C]" userId="2e31b4fb-2c54-4995-be48-173a24bc5b84" providerId="ADAL" clId="{93BCBDDC-26F2-4EA5-85DC-68477CF8B586}" dt="2022-05-23T01:57:54.463" v="3364"/>
          <ac:cxnSpMkLst>
            <pc:docMk/>
            <pc:sldMk cId="4083830676" sldId="269"/>
            <ac:cxnSpMk id="119" creationId="{4A12208E-1653-443A-9016-FEE6E4AC5E3C}"/>
          </ac:cxnSpMkLst>
        </pc:cxnChg>
        <pc:cxnChg chg="mod">
          <ac:chgData name="Sarkar, Titli (NIH/NCI) [C]" userId="2e31b4fb-2c54-4995-be48-173a24bc5b84" providerId="ADAL" clId="{93BCBDDC-26F2-4EA5-85DC-68477CF8B586}" dt="2022-05-23T01:57:54.463" v="3364"/>
          <ac:cxnSpMkLst>
            <pc:docMk/>
            <pc:sldMk cId="4083830676" sldId="269"/>
            <ac:cxnSpMk id="120" creationId="{40A5F38E-58AD-4613-AEB2-D8D088064634}"/>
          </ac:cxnSpMkLst>
        </pc:cxnChg>
        <pc:cxnChg chg="mod">
          <ac:chgData name="Sarkar, Titli (NIH/NCI) [C]" userId="2e31b4fb-2c54-4995-be48-173a24bc5b84" providerId="ADAL" clId="{93BCBDDC-26F2-4EA5-85DC-68477CF8B586}" dt="2022-05-23T01:58:05.240" v="3366"/>
          <ac:cxnSpMkLst>
            <pc:docMk/>
            <pc:sldMk cId="4083830676" sldId="269"/>
            <ac:cxnSpMk id="124" creationId="{3F71C9E5-7B09-4534-814D-1401556D63DB}"/>
          </ac:cxnSpMkLst>
        </pc:cxnChg>
        <pc:cxnChg chg="mod">
          <ac:chgData name="Sarkar, Titli (NIH/NCI) [C]" userId="2e31b4fb-2c54-4995-be48-173a24bc5b84" providerId="ADAL" clId="{93BCBDDC-26F2-4EA5-85DC-68477CF8B586}" dt="2022-05-23T01:58:05.240" v="3366"/>
          <ac:cxnSpMkLst>
            <pc:docMk/>
            <pc:sldMk cId="4083830676" sldId="269"/>
            <ac:cxnSpMk id="125" creationId="{965240C4-DDA6-4BA0-9943-83EA338730FE}"/>
          </ac:cxnSpMkLst>
        </pc:cxnChg>
        <pc:cxnChg chg="mod">
          <ac:chgData name="Sarkar, Titli (NIH/NCI) [C]" userId="2e31b4fb-2c54-4995-be48-173a24bc5b84" providerId="ADAL" clId="{93BCBDDC-26F2-4EA5-85DC-68477CF8B586}" dt="2022-05-23T01:58:22.110" v="3370"/>
          <ac:cxnSpMkLst>
            <pc:docMk/>
            <pc:sldMk cId="4083830676" sldId="269"/>
            <ac:cxnSpMk id="129" creationId="{214AF197-F5AD-4470-B947-E43F27C6A162}"/>
          </ac:cxnSpMkLst>
        </pc:cxnChg>
        <pc:cxnChg chg="mod">
          <ac:chgData name="Sarkar, Titli (NIH/NCI) [C]" userId="2e31b4fb-2c54-4995-be48-173a24bc5b84" providerId="ADAL" clId="{93BCBDDC-26F2-4EA5-85DC-68477CF8B586}" dt="2022-05-23T01:58:22.110" v="3370"/>
          <ac:cxnSpMkLst>
            <pc:docMk/>
            <pc:sldMk cId="4083830676" sldId="269"/>
            <ac:cxnSpMk id="130" creationId="{2D14BC68-3299-4F60-A2C8-9CF2AF5563D1}"/>
          </ac:cxnSpMkLst>
        </pc:cxnChg>
      </pc:sldChg>
      <pc:sldChg chg="addSp delSp modSp del mod">
        <pc:chgData name="Sarkar, Titli (NIH/NCI) [C]" userId="2e31b4fb-2c54-4995-be48-173a24bc5b84" providerId="ADAL" clId="{93BCBDDC-26F2-4EA5-85DC-68477CF8B586}" dt="2022-05-23T17:12:17.654" v="5066" actId="47"/>
        <pc:sldMkLst>
          <pc:docMk/>
          <pc:sldMk cId="0" sldId="270"/>
        </pc:sldMkLst>
        <pc:spChg chg="add del mod">
          <ac:chgData name="Sarkar, Titli (NIH/NCI) [C]" userId="2e31b4fb-2c54-4995-be48-173a24bc5b84" providerId="ADAL" clId="{93BCBDDC-26F2-4EA5-85DC-68477CF8B586}" dt="2022-05-20T01:05:15.535" v="1811"/>
          <ac:spMkLst>
            <pc:docMk/>
            <pc:sldMk cId="0" sldId="270"/>
            <ac:spMk id="53" creationId="{5E886F1C-DBA3-4B6D-91E8-C18664DE8446}"/>
          </ac:spMkLst>
        </pc:spChg>
        <pc:spChg chg="add del mod">
          <ac:chgData name="Sarkar, Titli (NIH/NCI) [C]" userId="2e31b4fb-2c54-4995-be48-173a24bc5b84" providerId="ADAL" clId="{93BCBDDC-26F2-4EA5-85DC-68477CF8B586}" dt="2022-05-20T01:05:49.500" v="1815" actId="478"/>
          <ac:spMkLst>
            <pc:docMk/>
            <pc:sldMk cId="0" sldId="270"/>
            <ac:spMk id="54" creationId="{ECE9C537-72C0-433F-9724-0D779635D536}"/>
          </ac:spMkLst>
        </pc:spChg>
        <pc:spChg chg="mod">
          <ac:chgData name="Sarkar, Titli (NIH/NCI) [C]" userId="2e31b4fb-2c54-4995-be48-173a24bc5b84" providerId="ADAL" clId="{93BCBDDC-26F2-4EA5-85DC-68477CF8B586}" dt="2022-05-20T01:08:24.033" v="1824" actId="1076"/>
          <ac:spMkLst>
            <pc:docMk/>
            <pc:sldMk cId="0" sldId="270"/>
            <ac:spMk id="626" creationId="{00000000-0000-0000-0000-000000000000}"/>
          </ac:spMkLst>
        </pc:spChg>
        <pc:spChg chg="mod">
          <ac:chgData name="Sarkar, Titli (NIH/NCI) [C]" userId="2e31b4fb-2c54-4995-be48-173a24bc5b84" providerId="ADAL" clId="{93BCBDDC-26F2-4EA5-85DC-68477CF8B586}" dt="2022-05-20T01:11:45.500" v="1852" actId="14100"/>
          <ac:spMkLst>
            <pc:docMk/>
            <pc:sldMk cId="0" sldId="270"/>
            <ac:spMk id="631" creationId="{00000000-0000-0000-0000-000000000000}"/>
          </ac:spMkLst>
        </pc:spChg>
        <pc:spChg chg="mod">
          <ac:chgData name="Sarkar, Titli (NIH/NCI) [C]" userId="2e31b4fb-2c54-4995-be48-173a24bc5b84" providerId="ADAL" clId="{93BCBDDC-26F2-4EA5-85DC-68477CF8B586}" dt="2022-05-23T13:04:15.122" v="4391" actId="1076"/>
          <ac:spMkLst>
            <pc:docMk/>
            <pc:sldMk cId="0" sldId="270"/>
            <ac:spMk id="638" creationId="{00000000-0000-0000-0000-000000000000}"/>
          </ac:spMkLst>
        </pc:spChg>
        <pc:spChg chg="mod">
          <ac:chgData name="Sarkar, Titli (NIH/NCI) [C]" userId="2e31b4fb-2c54-4995-be48-173a24bc5b84" providerId="ADAL" clId="{93BCBDDC-26F2-4EA5-85DC-68477CF8B586}" dt="2022-05-20T01:02:53.328" v="1780" actId="1076"/>
          <ac:spMkLst>
            <pc:docMk/>
            <pc:sldMk cId="0" sldId="270"/>
            <ac:spMk id="640" creationId="{00000000-0000-0000-0000-000000000000}"/>
          </ac:spMkLst>
        </pc:spChg>
        <pc:spChg chg="mod">
          <ac:chgData name="Sarkar, Titli (NIH/NCI) [C]" userId="2e31b4fb-2c54-4995-be48-173a24bc5b84" providerId="ADAL" clId="{93BCBDDC-26F2-4EA5-85DC-68477CF8B586}" dt="2022-05-20T01:02:56.456" v="1782" actId="14100"/>
          <ac:spMkLst>
            <pc:docMk/>
            <pc:sldMk cId="0" sldId="270"/>
            <ac:spMk id="641" creationId="{00000000-0000-0000-0000-000000000000}"/>
          </ac:spMkLst>
        </pc:spChg>
        <pc:spChg chg="mod">
          <ac:chgData name="Sarkar, Titli (NIH/NCI) [C]" userId="2e31b4fb-2c54-4995-be48-173a24bc5b84" providerId="ADAL" clId="{93BCBDDC-26F2-4EA5-85DC-68477CF8B586}" dt="2022-05-20T01:03:31.053" v="1792" actId="14100"/>
          <ac:spMkLst>
            <pc:docMk/>
            <pc:sldMk cId="0" sldId="270"/>
            <ac:spMk id="642" creationId="{00000000-0000-0000-0000-000000000000}"/>
          </ac:spMkLst>
        </pc:spChg>
        <pc:spChg chg="mod">
          <ac:chgData name="Sarkar, Titli (NIH/NCI) [C]" userId="2e31b4fb-2c54-4995-be48-173a24bc5b84" providerId="ADAL" clId="{93BCBDDC-26F2-4EA5-85DC-68477CF8B586}" dt="2022-05-20T01:03:07.334" v="1786" actId="14100"/>
          <ac:spMkLst>
            <pc:docMk/>
            <pc:sldMk cId="0" sldId="270"/>
            <ac:spMk id="643" creationId="{00000000-0000-0000-0000-000000000000}"/>
          </ac:spMkLst>
        </pc:spChg>
        <pc:spChg chg="mod">
          <ac:chgData name="Sarkar, Titli (NIH/NCI) [C]" userId="2e31b4fb-2c54-4995-be48-173a24bc5b84" providerId="ADAL" clId="{93BCBDDC-26F2-4EA5-85DC-68477CF8B586}" dt="2022-05-20T01:03:26.850" v="1791" actId="1076"/>
          <ac:spMkLst>
            <pc:docMk/>
            <pc:sldMk cId="0" sldId="270"/>
            <ac:spMk id="644" creationId="{00000000-0000-0000-0000-000000000000}"/>
          </ac:spMkLst>
        </pc:spChg>
        <pc:spChg chg="mod">
          <ac:chgData name="Sarkar, Titli (NIH/NCI) [C]" userId="2e31b4fb-2c54-4995-be48-173a24bc5b84" providerId="ADAL" clId="{93BCBDDC-26F2-4EA5-85DC-68477CF8B586}" dt="2022-05-20T01:04:43.935" v="1801" actId="1076"/>
          <ac:spMkLst>
            <pc:docMk/>
            <pc:sldMk cId="0" sldId="270"/>
            <ac:spMk id="647" creationId="{00000000-0000-0000-0000-000000000000}"/>
          </ac:spMkLst>
        </pc:spChg>
        <pc:spChg chg="mod">
          <ac:chgData name="Sarkar, Titli (NIH/NCI) [C]" userId="2e31b4fb-2c54-4995-be48-173a24bc5b84" providerId="ADAL" clId="{93BCBDDC-26F2-4EA5-85DC-68477CF8B586}" dt="2022-05-20T01:04:09.770" v="1797" actId="1076"/>
          <ac:spMkLst>
            <pc:docMk/>
            <pc:sldMk cId="0" sldId="270"/>
            <ac:spMk id="657" creationId="{00000000-0000-0000-0000-000000000000}"/>
          </ac:spMkLst>
        </pc:spChg>
        <pc:spChg chg="add del mod">
          <ac:chgData name="Sarkar, Titli (NIH/NCI) [C]" userId="2e31b4fb-2c54-4995-be48-173a24bc5b84" providerId="ADAL" clId="{93BCBDDC-26F2-4EA5-85DC-68477CF8B586}" dt="2022-05-20T01:04:48.568" v="1802" actId="478"/>
          <ac:spMkLst>
            <pc:docMk/>
            <pc:sldMk cId="0" sldId="270"/>
            <ac:spMk id="659" creationId="{00000000-0000-0000-0000-000000000000}"/>
          </ac:spMkLst>
        </pc:spChg>
        <pc:spChg chg="mod">
          <ac:chgData name="Sarkar, Titli (NIH/NCI) [C]" userId="2e31b4fb-2c54-4995-be48-173a24bc5b84" providerId="ADAL" clId="{93BCBDDC-26F2-4EA5-85DC-68477CF8B586}" dt="2022-05-20T01:05:20.271" v="1812" actId="1076"/>
          <ac:spMkLst>
            <pc:docMk/>
            <pc:sldMk cId="0" sldId="270"/>
            <ac:spMk id="667" creationId="{00000000-0000-0000-0000-000000000000}"/>
          </ac:spMkLst>
        </pc:spChg>
        <pc:grpChg chg="del">
          <ac:chgData name="Sarkar, Titli (NIH/NCI) [C]" userId="2e31b4fb-2c54-4995-be48-173a24bc5b84" providerId="ADAL" clId="{93BCBDDC-26F2-4EA5-85DC-68477CF8B586}" dt="2022-05-20T01:05:50.512" v="1816" actId="478"/>
          <ac:grpSpMkLst>
            <pc:docMk/>
            <pc:sldMk cId="0" sldId="270"/>
            <ac:grpSpMk id="645" creationId="{00000000-0000-0000-0000-000000000000}"/>
          </ac:grpSpMkLst>
        </pc:grpChg>
        <pc:graphicFrameChg chg="add mod modGraphic">
          <ac:chgData name="Sarkar, Titli (NIH/NCI) [C]" userId="2e31b4fb-2c54-4995-be48-173a24bc5b84" providerId="ADAL" clId="{93BCBDDC-26F2-4EA5-85DC-68477CF8B586}" dt="2022-05-20T01:21:16.249" v="2192"/>
          <ac:graphicFrameMkLst>
            <pc:docMk/>
            <pc:sldMk cId="0" sldId="270"/>
            <ac:graphicFrameMk id="2" creationId="{225D57AC-A645-4509-A8AD-B0ED40295690}"/>
          </ac:graphicFrameMkLst>
        </pc:graphicFrameChg>
        <pc:picChg chg="add mod">
          <ac:chgData name="Sarkar, Titli (NIH/NCI) [C]" userId="2e31b4fb-2c54-4995-be48-173a24bc5b84" providerId="ADAL" clId="{93BCBDDC-26F2-4EA5-85DC-68477CF8B586}" dt="2022-05-20T01:19:17.083" v="1975" actId="1035"/>
          <ac:picMkLst>
            <pc:docMk/>
            <pc:sldMk cId="0" sldId="270"/>
            <ac:picMk id="4" creationId="{1A1D0018-A3C2-4366-8563-C7A050054111}"/>
          </ac:picMkLst>
        </pc:picChg>
        <pc:picChg chg="add del mod">
          <ac:chgData name="Sarkar, Titli (NIH/NCI) [C]" userId="2e31b4fb-2c54-4995-be48-173a24bc5b84" providerId="ADAL" clId="{93BCBDDC-26F2-4EA5-85DC-68477CF8B586}" dt="2022-05-20T01:05:54.771" v="1817" actId="478"/>
          <ac:picMkLst>
            <pc:docMk/>
            <pc:sldMk cId="0" sldId="270"/>
            <ac:picMk id="52" creationId="{1254F71D-472B-42D7-B1F7-1D1AF5968048}"/>
          </ac:picMkLst>
        </pc:picChg>
        <pc:picChg chg="add mod">
          <ac:chgData name="Sarkar, Titli (NIH/NCI) [C]" userId="2e31b4fb-2c54-4995-be48-173a24bc5b84" providerId="ADAL" clId="{93BCBDDC-26F2-4EA5-85DC-68477CF8B586}" dt="2022-05-20T01:19:34.080" v="2016" actId="1038"/>
          <ac:picMkLst>
            <pc:docMk/>
            <pc:sldMk cId="0" sldId="270"/>
            <ac:picMk id="58" creationId="{B6876281-E6CF-4A29-A9A8-1A6B33A6AC0E}"/>
          </ac:picMkLst>
        </pc:picChg>
        <pc:picChg chg="add mod">
          <ac:chgData name="Sarkar, Titli (NIH/NCI) [C]" userId="2e31b4fb-2c54-4995-be48-173a24bc5b84" providerId="ADAL" clId="{93BCBDDC-26F2-4EA5-85DC-68477CF8B586}" dt="2022-05-20T01:20:42.756" v="2187" actId="1038"/>
          <ac:picMkLst>
            <pc:docMk/>
            <pc:sldMk cId="0" sldId="270"/>
            <ac:picMk id="59" creationId="{3EB7AAA2-0E94-4701-9042-E5DDC5EF916D}"/>
          </ac:picMkLst>
        </pc:picChg>
        <pc:picChg chg="mod">
          <ac:chgData name="Sarkar, Titli (NIH/NCI) [C]" userId="2e31b4fb-2c54-4995-be48-173a24bc5b84" providerId="ADAL" clId="{93BCBDDC-26F2-4EA5-85DC-68477CF8B586}" dt="2022-05-20T00:59:55.414" v="1698" actId="1076"/>
          <ac:picMkLst>
            <pc:docMk/>
            <pc:sldMk cId="0" sldId="270"/>
            <ac:picMk id="632" creationId="{00000000-0000-0000-0000-000000000000}"/>
          </ac:picMkLst>
        </pc:picChg>
        <pc:picChg chg="mod">
          <ac:chgData name="Sarkar, Titli (NIH/NCI) [C]" userId="2e31b4fb-2c54-4995-be48-173a24bc5b84" providerId="ADAL" clId="{93BCBDDC-26F2-4EA5-85DC-68477CF8B586}" dt="2022-05-20T01:00:29.360" v="1744" actId="1076"/>
          <ac:picMkLst>
            <pc:docMk/>
            <pc:sldMk cId="0" sldId="270"/>
            <ac:picMk id="633" creationId="{00000000-0000-0000-0000-000000000000}"/>
          </ac:picMkLst>
        </pc:picChg>
        <pc:picChg chg="del mod">
          <ac:chgData name="Sarkar, Titli (NIH/NCI) [C]" userId="2e31b4fb-2c54-4995-be48-173a24bc5b84" providerId="ADAL" clId="{93BCBDDC-26F2-4EA5-85DC-68477CF8B586}" dt="2022-05-20T01:00:26.702" v="1743" actId="478"/>
          <ac:picMkLst>
            <pc:docMk/>
            <pc:sldMk cId="0" sldId="270"/>
            <ac:picMk id="634" creationId="{00000000-0000-0000-0000-000000000000}"/>
          </ac:picMkLst>
        </pc:picChg>
        <pc:picChg chg="mod">
          <ac:chgData name="Sarkar, Titli (NIH/NCI) [C]" userId="2e31b4fb-2c54-4995-be48-173a24bc5b84" providerId="ADAL" clId="{93BCBDDC-26F2-4EA5-85DC-68477CF8B586}" dt="2022-05-20T01:00:23.607" v="1742" actId="1035"/>
          <ac:picMkLst>
            <pc:docMk/>
            <pc:sldMk cId="0" sldId="270"/>
            <ac:picMk id="635" creationId="{00000000-0000-0000-0000-000000000000}"/>
          </ac:picMkLst>
        </pc:picChg>
        <pc:picChg chg="mod">
          <ac:chgData name="Sarkar, Titli (NIH/NCI) [C]" userId="2e31b4fb-2c54-4995-be48-173a24bc5b84" providerId="ADAL" clId="{93BCBDDC-26F2-4EA5-85DC-68477CF8B586}" dt="2022-05-20T01:00:23.607" v="1742" actId="1035"/>
          <ac:picMkLst>
            <pc:docMk/>
            <pc:sldMk cId="0" sldId="270"/>
            <ac:picMk id="636" creationId="{00000000-0000-0000-0000-000000000000}"/>
          </ac:picMkLst>
        </pc:picChg>
        <pc:picChg chg="mod">
          <ac:chgData name="Sarkar, Titli (NIH/NCI) [C]" userId="2e31b4fb-2c54-4995-be48-173a24bc5b84" providerId="ADAL" clId="{93BCBDDC-26F2-4EA5-85DC-68477CF8B586}" dt="2022-05-20T01:00:23.607" v="1742" actId="1035"/>
          <ac:picMkLst>
            <pc:docMk/>
            <pc:sldMk cId="0" sldId="270"/>
            <ac:picMk id="637" creationId="{00000000-0000-0000-0000-000000000000}"/>
          </ac:picMkLst>
        </pc:picChg>
        <pc:picChg chg="mod">
          <ac:chgData name="Sarkar, Titli (NIH/NCI) [C]" userId="2e31b4fb-2c54-4995-be48-173a24bc5b84" providerId="ADAL" clId="{93BCBDDC-26F2-4EA5-85DC-68477CF8B586}" dt="2022-05-20T01:00:23.607" v="1742" actId="1035"/>
          <ac:picMkLst>
            <pc:docMk/>
            <pc:sldMk cId="0" sldId="270"/>
            <ac:picMk id="639" creationId="{00000000-0000-0000-0000-000000000000}"/>
          </ac:picMkLst>
        </pc:picChg>
      </pc:sldChg>
      <pc:sldChg chg="modSp mod">
        <pc:chgData name="Sarkar, Titli (NIH/NCI) [C]" userId="2e31b4fb-2c54-4995-be48-173a24bc5b84" providerId="ADAL" clId="{93BCBDDC-26F2-4EA5-85DC-68477CF8B586}" dt="2022-05-23T13:04:41.646" v="4394" actId="14100"/>
        <pc:sldMkLst>
          <pc:docMk/>
          <pc:sldMk cId="0" sldId="271"/>
        </pc:sldMkLst>
        <pc:spChg chg="mod">
          <ac:chgData name="Sarkar, Titli (NIH/NCI) [C]" userId="2e31b4fb-2c54-4995-be48-173a24bc5b84" providerId="ADAL" clId="{93BCBDDC-26F2-4EA5-85DC-68477CF8B586}" dt="2022-05-20T01:21:56.481" v="2194" actId="27636"/>
          <ac:spMkLst>
            <pc:docMk/>
            <pc:sldMk cId="0" sldId="271"/>
            <ac:spMk id="684" creationId="{00000000-0000-0000-0000-000000000000}"/>
          </ac:spMkLst>
        </pc:spChg>
        <pc:spChg chg="mod">
          <ac:chgData name="Sarkar, Titli (NIH/NCI) [C]" userId="2e31b4fb-2c54-4995-be48-173a24bc5b84" providerId="ADAL" clId="{93BCBDDC-26F2-4EA5-85DC-68477CF8B586}" dt="2022-05-20T01:22:05.611" v="2195" actId="2711"/>
          <ac:spMkLst>
            <pc:docMk/>
            <pc:sldMk cId="0" sldId="271"/>
            <ac:spMk id="685" creationId="{00000000-0000-0000-0000-000000000000}"/>
          </ac:spMkLst>
        </pc:spChg>
        <pc:picChg chg="mod">
          <ac:chgData name="Sarkar, Titli (NIH/NCI) [C]" userId="2e31b4fb-2c54-4995-be48-173a24bc5b84" providerId="ADAL" clId="{93BCBDDC-26F2-4EA5-85DC-68477CF8B586}" dt="2022-05-23T13:04:41.646" v="4394" actId="14100"/>
          <ac:picMkLst>
            <pc:docMk/>
            <pc:sldMk cId="0" sldId="271"/>
            <ac:picMk id="686" creationId="{00000000-0000-0000-0000-000000000000}"/>
          </ac:picMkLst>
        </pc:picChg>
      </pc:sldChg>
      <pc:sldChg chg="modSp add del mod">
        <pc:chgData name="Sarkar, Titli (NIH/NCI) [C]" userId="2e31b4fb-2c54-4995-be48-173a24bc5b84" providerId="ADAL" clId="{93BCBDDC-26F2-4EA5-85DC-68477CF8B586}" dt="2022-05-20T01:24:09.572" v="2212" actId="47"/>
        <pc:sldMkLst>
          <pc:docMk/>
          <pc:sldMk cId="0" sldId="272"/>
        </pc:sldMkLst>
        <pc:spChg chg="mod">
          <ac:chgData name="Sarkar, Titli (NIH/NCI) [C]" userId="2e31b4fb-2c54-4995-be48-173a24bc5b84" providerId="ADAL" clId="{93BCBDDC-26F2-4EA5-85DC-68477CF8B586}" dt="2022-05-20T01:22:18.168" v="2196" actId="2711"/>
          <ac:spMkLst>
            <pc:docMk/>
            <pc:sldMk cId="0" sldId="272"/>
            <ac:spMk id="695" creationId="{00000000-0000-0000-0000-000000000000}"/>
          </ac:spMkLst>
        </pc:spChg>
        <pc:spChg chg="mod">
          <ac:chgData name="Sarkar, Titli (NIH/NCI) [C]" userId="2e31b4fb-2c54-4995-be48-173a24bc5b84" providerId="ADAL" clId="{93BCBDDC-26F2-4EA5-85DC-68477CF8B586}" dt="2022-05-20T01:22:25.957" v="2197" actId="2711"/>
          <ac:spMkLst>
            <pc:docMk/>
            <pc:sldMk cId="0" sldId="272"/>
            <ac:spMk id="696" creationId="{00000000-0000-0000-0000-000000000000}"/>
          </ac:spMkLst>
        </pc:spChg>
        <pc:picChg chg="mod">
          <ac:chgData name="Sarkar, Titli (NIH/NCI) [C]" userId="2e31b4fb-2c54-4995-be48-173a24bc5b84" providerId="ADAL" clId="{93BCBDDC-26F2-4EA5-85DC-68477CF8B586}" dt="2022-05-20T01:22:32.055" v="2198" actId="1076"/>
          <ac:picMkLst>
            <pc:docMk/>
            <pc:sldMk cId="0" sldId="272"/>
            <ac:picMk id="697" creationId="{00000000-0000-0000-0000-000000000000}"/>
          </ac:picMkLst>
        </pc:picChg>
      </pc:sldChg>
      <pc:sldChg chg="addSp delSp modSp del mod">
        <pc:chgData name="Sarkar, Titli (NIH/NCI) [C]" userId="2e31b4fb-2c54-4995-be48-173a24bc5b84" providerId="ADAL" clId="{93BCBDDC-26F2-4EA5-85DC-68477CF8B586}" dt="2022-05-23T02:01:13.077" v="3403" actId="47"/>
        <pc:sldMkLst>
          <pc:docMk/>
          <pc:sldMk cId="0" sldId="273"/>
        </pc:sldMkLst>
        <pc:spChg chg="add del mod">
          <ac:chgData name="Sarkar, Titli (NIH/NCI) [C]" userId="2e31b4fb-2c54-4995-be48-173a24bc5b84" providerId="ADAL" clId="{93BCBDDC-26F2-4EA5-85DC-68477CF8B586}" dt="2022-05-22T03:29:05.997" v="2788" actId="478"/>
          <ac:spMkLst>
            <pc:docMk/>
            <pc:sldMk cId="0" sldId="273"/>
            <ac:spMk id="3" creationId="{E90C3659-3E54-4592-8211-9402A4107F87}"/>
          </ac:spMkLst>
        </pc:spChg>
        <pc:spChg chg="add del mod">
          <ac:chgData name="Sarkar, Titli (NIH/NCI) [C]" userId="2e31b4fb-2c54-4995-be48-173a24bc5b84" providerId="ADAL" clId="{93BCBDDC-26F2-4EA5-85DC-68477CF8B586}" dt="2022-05-22T03:29:10.862" v="2790" actId="478"/>
          <ac:spMkLst>
            <pc:docMk/>
            <pc:sldMk cId="0" sldId="273"/>
            <ac:spMk id="5" creationId="{B5CD5D08-C0E9-4728-B1EA-431BB00EC83B}"/>
          </ac:spMkLst>
        </pc:spChg>
        <pc:spChg chg="add del mod">
          <ac:chgData name="Sarkar, Titli (NIH/NCI) [C]" userId="2e31b4fb-2c54-4995-be48-173a24bc5b84" providerId="ADAL" clId="{93BCBDDC-26F2-4EA5-85DC-68477CF8B586}" dt="2022-05-22T03:29:54.770" v="2796"/>
          <ac:spMkLst>
            <pc:docMk/>
            <pc:sldMk cId="0" sldId="273"/>
            <ac:spMk id="9" creationId="{2C80E8DA-A516-4812-AD22-EA2339E82F7E}"/>
          </ac:spMkLst>
        </pc:spChg>
        <pc:spChg chg="add del mod">
          <ac:chgData name="Sarkar, Titli (NIH/NCI) [C]" userId="2e31b4fb-2c54-4995-be48-173a24bc5b84" providerId="ADAL" clId="{93BCBDDC-26F2-4EA5-85DC-68477CF8B586}" dt="2022-05-22T03:30:03.710" v="2798" actId="478"/>
          <ac:spMkLst>
            <pc:docMk/>
            <pc:sldMk cId="0" sldId="273"/>
            <ac:spMk id="10" creationId="{A89DCF2E-2368-49A8-B69E-F7349A2C4816}"/>
          </ac:spMkLst>
        </pc:spChg>
        <pc:spChg chg="add del mod ord">
          <ac:chgData name="Sarkar, Titli (NIH/NCI) [C]" userId="2e31b4fb-2c54-4995-be48-173a24bc5b84" providerId="ADAL" clId="{93BCBDDC-26F2-4EA5-85DC-68477CF8B586}" dt="2022-05-22T03:30:49.173" v="2802" actId="478"/>
          <ac:spMkLst>
            <pc:docMk/>
            <pc:sldMk cId="0" sldId="273"/>
            <ac:spMk id="11" creationId="{B7CB6DD9-A445-45E7-BD37-1A4B85F8BA49}"/>
          </ac:spMkLst>
        </pc:spChg>
        <pc:spChg chg="add mod">
          <ac:chgData name="Sarkar, Titli (NIH/NCI) [C]" userId="2e31b4fb-2c54-4995-be48-173a24bc5b84" providerId="ADAL" clId="{93BCBDDC-26F2-4EA5-85DC-68477CF8B586}" dt="2022-05-22T03:31:19.711" v="2843" actId="20577"/>
          <ac:spMkLst>
            <pc:docMk/>
            <pc:sldMk cId="0" sldId="273"/>
            <ac:spMk id="12" creationId="{51092FB2-3CF4-4F91-A278-C9AC13B13D4C}"/>
          </ac:spMkLst>
        </pc:spChg>
        <pc:spChg chg="add del mod ord">
          <ac:chgData name="Sarkar, Titli (NIH/NCI) [C]" userId="2e31b4fb-2c54-4995-be48-173a24bc5b84" providerId="ADAL" clId="{93BCBDDC-26F2-4EA5-85DC-68477CF8B586}" dt="2022-05-22T03:32:08.364" v="2848" actId="478"/>
          <ac:spMkLst>
            <pc:docMk/>
            <pc:sldMk cId="0" sldId="273"/>
            <ac:spMk id="13" creationId="{E45E6EB6-8D62-4C3D-87BA-2C02D1DC445D}"/>
          </ac:spMkLst>
        </pc:spChg>
        <pc:spChg chg="del mod">
          <ac:chgData name="Sarkar, Titli (NIH/NCI) [C]" userId="2e31b4fb-2c54-4995-be48-173a24bc5b84" providerId="ADAL" clId="{93BCBDDC-26F2-4EA5-85DC-68477CF8B586}" dt="2022-05-22T03:29:07.948" v="2789" actId="478"/>
          <ac:spMkLst>
            <pc:docMk/>
            <pc:sldMk cId="0" sldId="273"/>
            <ac:spMk id="702" creationId="{00000000-0000-0000-0000-000000000000}"/>
          </ac:spMkLst>
        </pc:spChg>
        <pc:spChg chg="del mod">
          <ac:chgData name="Sarkar, Titli (NIH/NCI) [C]" userId="2e31b4fb-2c54-4995-be48-173a24bc5b84" providerId="ADAL" clId="{93BCBDDC-26F2-4EA5-85DC-68477CF8B586}" dt="2022-05-22T03:29:02.695" v="2787" actId="478"/>
          <ac:spMkLst>
            <pc:docMk/>
            <pc:sldMk cId="0" sldId="273"/>
            <ac:spMk id="703" creationId="{00000000-0000-0000-0000-000000000000}"/>
          </ac:spMkLst>
        </pc:spChg>
        <pc:picChg chg="add del">
          <ac:chgData name="Sarkar, Titli (NIH/NCI) [C]" userId="2e31b4fb-2c54-4995-be48-173a24bc5b84" providerId="ADAL" clId="{93BCBDDC-26F2-4EA5-85DC-68477CF8B586}" dt="2022-05-20T01:24:43.871" v="2223" actId="21"/>
          <ac:picMkLst>
            <pc:docMk/>
            <pc:sldMk cId="0" sldId="273"/>
            <ac:picMk id="2" creationId="{B03B181A-8B1B-4269-B557-1135D97BE7B2}"/>
          </ac:picMkLst>
        </pc:picChg>
        <pc:picChg chg="add mod modCrop">
          <ac:chgData name="Sarkar, Titli (NIH/NCI) [C]" userId="2e31b4fb-2c54-4995-be48-173a24bc5b84" providerId="ADAL" clId="{93BCBDDC-26F2-4EA5-85DC-68477CF8B586}" dt="2022-05-22T03:29:34.536" v="2794" actId="732"/>
          <ac:picMkLst>
            <pc:docMk/>
            <pc:sldMk cId="0" sldId="273"/>
            <ac:picMk id="8" creationId="{40F83BEC-BE73-4A8D-AA0C-6379AB971DF2}"/>
          </ac:picMkLst>
        </pc:picChg>
      </pc:sldChg>
      <pc:sldChg chg="modSp mod">
        <pc:chgData name="Sarkar, Titli (NIH/NCI) [C]" userId="2e31b4fb-2c54-4995-be48-173a24bc5b84" providerId="ADAL" clId="{93BCBDDC-26F2-4EA5-85DC-68477CF8B586}" dt="2022-05-23T16:54:59.298" v="4424" actId="20577"/>
        <pc:sldMkLst>
          <pc:docMk/>
          <pc:sldMk cId="0" sldId="274"/>
        </pc:sldMkLst>
        <pc:spChg chg="mod">
          <ac:chgData name="Sarkar, Titli (NIH/NCI) [C]" userId="2e31b4fb-2c54-4995-be48-173a24bc5b84" providerId="ADAL" clId="{93BCBDDC-26F2-4EA5-85DC-68477CF8B586}" dt="2022-05-23T03:10:56.851" v="4323" actId="207"/>
          <ac:spMkLst>
            <pc:docMk/>
            <pc:sldMk cId="0" sldId="274"/>
            <ac:spMk id="708" creationId="{00000000-0000-0000-0000-000000000000}"/>
          </ac:spMkLst>
        </pc:spChg>
        <pc:spChg chg="mod">
          <ac:chgData name="Sarkar, Titli (NIH/NCI) [C]" userId="2e31b4fb-2c54-4995-be48-173a24bc5b84" providerId="ADAL" clId="{93BCBDDC-26F2-4EA5-85DC-68477CF8B586}" dt="2022-05-23T16:54:59.298" v="4424" actId="20577"/>
          <ac:spMkLst>
            <pc:docMk/>
            <pc:sldMk cId="0" sldId="274"/>
            <ac:spMk id="709" creationId="{00000000-0000-0000-0000-000000000000}"/>
          </ac:spMkLst>
        </pc:spChg>
      </pc:sldChg>
      <pc:sldChg chg="modSp mod">
        <pc:chgData name="Sarkar, Titli (NIH/NCI) [C]" userId="2e31b4fb-2c54-4995-be48-173a24bc5b84" providerId="ADAL" clId="{93BCBDDC-26F2-4EA5-85DC-68477CF8B586}" dt="2022-05-23T19:39:54.254" v="5175" actId="20577"/>
        <pc:sldMkLst>
          <pc:docMk/>
          <pc:sldMk cId="0" sldId="275"/>
        </pc:sldMkLst>
        <pc:spChg chg="mod">
          <ac:chgData name="Sarkar, Titli (NIH/NCI) [C]" userId="2e31b4fb-2c54-4995-be48-173a24bc5b84" providerId="ADAL" clId="{93BCBDDC-26F2-4EA5-85DC-68477CF8B586}" dt="2022-05-23T03:11:19.648" v="4327" actId="207"/>
          <ac:spMkLst>
            <pc:docMk/>
            <pc:sldMk cId="0" sldId="275"/>
            <ac:spMk id="714" creationId="{00000000-0000-0000-0000-000000000000}"/>
          </ac:spMkLst>
        </pc:spChg>
        <pc:spChg chg="mod">
          <ac:chgData name="Sarkar, Titli (NIH/NCI) [C]" userId="2e31b4fb-2c54-4995-be48-173a24bc5b84" providerId="ADAL" clId="{93BCBDDC-26F2-4EA5-85DC-68477CF8B586}" dt="2022-05-23T19:39:54.254" v="5175" actId="20577"/>
          <ac:spMkLst>
            <pc:docMk/>
            <pc:sldMk cId="0" sldId="275"/>
            <ac:spMk id="715" creationId="{00000000-0000-0000-0000-000000000000}"/>
          </ac:spMkLst>
        </pc:spChg>
      </pc:sldChg>
      <pc:sldChg chg="modSp mod">
        <pc:chgData name="Sarkar, Titli (NIH/NCI) [C]" userId="2e31b4fb-2c54-4995-be48-173a24bc5b84" providerId="ADAL" clId="{93BCBDDC-26F2-4EA5-85DC-68477CF8B586}" dt="2022-05-23T17:14:33.150" v="5071" actId="20577"/>
        <pc:sldMkLst>
          <pc:docMk/>
          <pc:sldMk cId="0" sldId="276"/>
        </pc:sldMkLst>
        <pc:spChg chg="mod">
          <ac:chgData name="Sarkar, Titli (NIH/NCI) [C]" userId="2e31b4fb-2c54-4995-be48-173a24bc5b84" providerId="ADAL" clId="{93BCBDDC-26F2-4EA5-85DC-68477CF8B586}" dt="2022-05-23T03:11:24.307" v="4328" actId="207"/>
          <ac:spMkLst>
            <pc:docMk/>
            <pc:sldMk cId="0" sldId="276"/>
            <ac:spMk id="720" creationId="{00000000-0000-0000-0000-000000000000}"/>
          </ac:spMkLst>
        </pc:spChg>
        <pc:spChg chg="mod">
          <ac:chgData name="Sarkar, Titli (NIH/NCI) [C]" userId="2e31b4fb-2c54-4995-be48-173a24bc5b84" providerId="ADAL" clId="{93BCBDDC-26F2-4EA5-85DC-68477CF8B586}" dt="2022-05-23T17:14:33.150" v="5071" actId="20577"/>
          <ac:spMkLst>
            <pc:docMk/>
            <pc:sldMk cId="0" sldId="276"/>
            <ac:spMk id="721" creationId="{00000000-0000-0000-0000-000000000000}"/>
          </ac:spMkLst>
        </pc:spChg>
      </pc:sldChg>
      <pc:sldChg chg="modSp mod">
        <pc:chgData name="Sarkar, Titli (NIH/NCI) [C]" userId="2e31b4fb-2c54-4995-be48-173a24bc5b84" providerId="ADAL" clId="{93BCBDDC-26F2-4EA5-85DC-68477CF8B586}" dt="2022-05-23T17:15:48.327" v="5101" actId="20577"/>
        <pc:sldMkLst>
          <pc:docMk/>
          <pc:sldMk cId="0" sldId="277"/>
        </pc:sldMkLst>
        <pc:spChg chg="mod">
          <ac:chgData name="Sarkar, Titli (NIH/NCI) [C]" userId="2e31b4fb-2c54-4995-be48-173a24bc5b84" providerId="ADAL" clId="{93BCBDDC-26F2-4EA5-85DC-68477CF8B586}" dt="2022-05-23T03:12:02.284" v="4348" actId="207"/>
          <ac:spMkLst>
            <pc:docMk/>
            <pc:sldMk cId="0" sldId="277"/>
            <ac:spMk id="726" creationId="{00000000-0000-0000-0000-000000000000}"/>
          </ac:spMkLst>
        </pc:spChg>
        <pc:spChg chg="mod">
          <ac:chgData name="Sarkar, Titli (NIH/NCI) [C]" userId="2e31b4fb-2c54-4995-be48-173a24bc5b84" providerId="ADAL" clId="{93BCBDDC-26F2-4EA5-85DC-68477CF8B586}" dt="2022-05-23T17:15:48.327" v="5101" actId="20577"/>
          <ac:spMkLst>
            <pc:docMk/>
            <pc:sldMk cId="0" sldId="277"/>
            <ac:spMk id="727" creationId="{00000000-0000-0000-0000-000000000000}"/>
          </ac:spMkLst>
        </pc:spChg>
      </pc:sldChg>
      <pc:sldChg chg="modSp mod">
        <pc:chgData name="Sarkar, Titli (NIH/NCI) [C]" userId="2e31b4fb-2c54-4995-be48-173a24bc5b84" providerId="ADAL" clId="{93BCBDDC-26F2-4EA5-85DC-68477CF8B586}" dt="2022-05-23T03:12:13.330" v="4349" actId="207"/>
        <pc:sldMkLst>
          <pc:docMk/>
          <pc:sldMk cId="0" sldId="278"/>
        </pc:sldMkLst>
        <pc:spChg chg="mod">
          <ac:chgData name="Sarkar, Titli (NIH/NCI) [C]" userId="2e31b4fb-2c54-4995-be48-173a24bc5b84" providerId="ADAL" clId="{93BCBDDC-26F2-4EA5-85DC-68477CF8B586}" dt="2022-05-23T03:12:13.330" v="4349" actId="207"/>
          <ac:spMkLst>
            <pc:docMk/>
            <pc:sldMk cId="0" sldId="278"/>
            <ac:spMk id="732" creationId="{00000000-0000-0000-0000-000000000000}"/>
          </ac:spMkLst>
        </pc:spChg>
        <pc:spChg chg="mod">
          <ac:chgData name="Sarkar, Titli (NIH/NCI) [C]" userId="2e31b4fb-2c54-4995-be48-173a24bc5b84" providerId="ADAL" clId="{93BCBDDC-26F2-4EA5-85DC-68477CF8B586}" dt="2022-05-23T02:17:55.406" v="3937"/>
          <ac:spMkLst>
            <pc:docMk/>
            <pc:sldMk cId="0" sldId="278"/>
            <ac:spMk id="733" creationId="{00000000-0000-0000-0000-000000000000}"/>
          </ac:spMkLst>
        </pc:spChg>
      </pc:sldChg>
      <pc:sldChg chg="del">
        <pc:chgData name="Sarkar, Titli (NIH/NCI) [C]" userId="2e31b4fb-2c54-4995-be48-173a24bc5b84" providerId="ADAL" clId="{93BCBDDC-26F2-4EA5-85DC-68477CF8B586}" dt="2022-05-20T19:11:34.277" v="2398" actId="47"/>
        <pc:sldMkLst>
          <pc:docMk/>
          <pc:sldMk cId="0" sldId="279"/>
        </pc:sldMkLst>
      </pc:sldChg>
      <pc:sldChg chg="modSp mod">
        <pc:chgData name="Sarkar, Titli (NIH/NCI) [C]" userId="2e31b4fb-2c54-4995-be48-173a24bc5b84" providerId="ADAL" clId="{93BCBDDC-26F2-4EA5-85DC-68477CF8B586}" dt="2022-05-23T03:12:19.351" v="4350" actId="207"/>
        <pc:sldMkLst>
          <pc:docMk/>
          <pc:sldMk cId="0" sldId="280"/>
        </pc:sldMkLst>
        <pc:spChg chg="mod">
          <ac:chgData name="Sarkar, Titli (NIH/NCI) [C]" userId="2e31b4fb-2c54-4995-be48-173a24bc5b84" providerId="ADAL" clId="{93BCBDDC-26F2-4EA5-85DC-68477CF8B586}" dt="2022-05-23T03:12:19.351" v="4350" actId="207"/>
          <ac:spMkLst>
            <pc:docMk/>
            <pc:sldMk cId="0" sldId="280"/>
            <ac:spMk id="744" creationId="{00000000-0000-0000-0000-000000000000}"/>
          </ac:spMkLst>
        </pc:spChg>
        <pc:spChg chg="mod">
          <ac:chgData name="Sarkar, Titli (NIH/NCI) [C]" userId="2e31b4fb-2c54-4995-be48-173a24bc5b84" providerId="ADAL" clId="{93BCBDDC-26F2-4EA5-85DC-68477CF8B586}" dt="2022-05-23T02:40:01.010" v="3977" actId="20577"/>
          <ac:spMkLst>
            <pc:docMk/>
            <pc:sldMk cId="0" sldId="280"/>
            <ac:spMk id="745" creationId="{00000000-0000-0000-0000-000000000000}"/>
          </ac:spMkLst>
        </pc:spChg>
      </pc:sldChg>
      <pc:sldChg chg="delSp modSp add del mod">
        <pc:chgData name="Sarkar, Titli (NIH/NCI) [C]" userId="2e31b4fb-2c54-4995-be48-173a24bc5b84" providerId="ADAL" clId="{93BCBDDC-26F2-4EA5-85DC-68477CF8B586}" dt="2022-05-20T23:06:14.127" v="2611" actId="47"/>
        <pc:sldMkLst>
          <pc:docMk/>
          <pc:sldMk cId="0" sldId="281"/>
        </pc:sldMkLst>
        <pc:picChg chg="del">
          <ac:chgData name="Sarkar, Titli (NIH/NCI) [C]" userId="2e31b4fb-2c54-4995-be48-173a24bc5b84" providerId="ADAL" clId="{93BCBDDC-26F2-4EA5-85DC-68477CF8B586}" dt="2022-05-20T23:05:30.052" v="2602" actId="478"/>
          <ac:picMkLst>
            <pc:docMk/>
            <pc:sldMk cId="0" sldId="281"/>
            <ac:picMk id="751" creationId="{00000000-0000-0000-0000-000000000000}"/>
          </ac:picMkLst>
        </pc:picChg>
        <pc:picChg chg="del mod">
          <ac:chgData name="Sarkar, Titli (NIH/NCI) [C]" userId="2e31b4fb-2c54-4995-be48-173a24bc5b84" providerId="ADAL" clId="{93BCBDDC-26F2-4EA5-85DC-68477CF8B586}" dt="2022-05-20T23:05:33.505" v="2603" actId="478"/>
          <ac:picMkLst>
            <pc:docMk/>
            <pc:sldMk cId="0" sldId="281"/>
            <ac:picMk id="752" creationId="{00000000-0000-0000-0000-000000000000}"/>
          </ac:picMkLst>
        </pc:picChg>
      </pc:sldChg>
      <pc:sldChg chg="modSp mod">
        <pc:chgData name="Sarkar, Titli (NIH/NCI) [C]" userId="2e31b4fb-2c54-4995-be48-173a24bc5b84" providerId="ADAL" clId="{93BCBDDC-26F2-4EA5-85DC-68477CF8B586}" dt="2022-05-23T03:12:41.819" v="4356" actId="20577"/>
        <pc:sldMkLst>
          <pc:docMk/>
          <pc:sldMk cId="0" sldId="282"/>
        </pc:sldMkLst>
        <pc:spChg chg="mod">
          <ac:chgData name="Sarkar, Titli (NIH/NCI) [C]" userId="2e31b4fb-2c54-4995-be48-173a24bc5b84" providerId="ADAL" clId="{93BCBDDC-26F2-4EA5-85DC-68477CF8B586}" dt="2022-05-23T03:12:33.889" v="4355" actId="20577"/>
          <ac:spMkLst>
            <pc:docMk/>
            <pc:sldMk cId="0" sldId="282"/>
            <ac:spMk id="758" creationId="{00000000-0000-0000-0000-000000000000}"/>
          </ac:spMkLst>
        </pc:spChg>
        <pc:spChg chg="mod">
          <ac:chgData name="Sarkar, Titli (NIH/NCI) [C]" userId="2e31b4fb-2c54-4995-be48-173a24bc5b84" providerId="ADAL" clId="{93BCBDDC-26F2-4EA5-85DC-68477CF8B586}" dt="2022-05-23T03:12:41.819" v="4356" actId="20577"/>
          <ac:spMkLst>
            <pc:docMk/>
            <pc:sldMk cId="0" sldId="282"/>
            <ac:spMk id="759" creationId="{00000000-0000-0000-0000-000000000000}"/>
          </ac:spMkLst>
        </pc:spChg>
      </pc:sldChg>
      <pc:sldChg chg="modSp mod">
        <pc:chgData name="Sarkar, Titli (NIH/NCI) [C]" userId="2e31b4fb-2c54-4995-be48-173a24bc5b84" providerId="ADAL" clId="{93BCBDDC-26F2-4EA5-85DC-68477CF8B586}" dt="2022-05-23T03:12:59.067" v="4361" actId="207"/>
        <pc:sldMkLst>
          <pc:docMk/>
          <pc:sldMk cId="0" sldId="283"/>
        </pc:sldMkLst>
        <pc:spChg chg="mod">
          <ac:chgData name="Sarkar, Titli (NIH/NCI) [C]" userId="2e31b4fb-2c54-4995-be48-173a24bc5b84" providerId="ADAL" clId="{93BCBDDC-26F2-4EA5-85DC-68477CF8B586}" dt="2022-05-23T03:12:46.078" v="4357" actId="207"/>
          <ac:spMkLst>
            <pc:docMk/>
            <pc:sldMk cId="0" sldId="283"/>
            <ac:spMk id="764" creationId="{00000000-0000-0000-0000-000000000000}"/>
          </ac:spMkLst>
        </pc:spChg>
        <pc:spChg chg="mod">
          <ac:chgData name="Sarkar, Titli (NIH/NCI) [C]" userId="2e31b4fb-2c54-4995-be48-173a24bc5b84" providerId="ADAL" clId="{93BCBDDC-26F2-4EA5-85DC-68477CF8B586}" dt="2022-05-23T03:12:59.067" v="4361" actId="207"/>
          <ac:spMkLst>
            <pc:docMk/>
            <pc:sldMk cId="0" sldId="283"/>
            <ac:spMk id="765" creationId="{00000000-0000-0000-0000-000000000000}"/>
          </ac:spMkLst>
        </pc:spChg>
      </pc:sldChg>
      <pc:sldChg chg="modSp mod">
        <pc:chgData name="Sarkar, Titli (NIH/NCI) [C]" userId="2e31b4fb-2c54-4995-be48-173a24bc5b84" providerId="ADAL" clId="{93BCBDDC-26F2-4EA5-85DC-68477CF8B586}" dt="2022-05-23T03:13:15.502" v="4366" actId="207"/>
        <pc:sldMkLst>
          <pc:docMk/>
          <pc:sldMk cId="0" sldId="284"/>
        </pc:sldMkLst>
        <pc:spChg chg="mod">
          <ac:chgData name="Sarkar, Titli (NIH/NCI) [C]" userId="2e31b4fb-2c54-4995-be48-173a24bc5b84" providerId="ADAL" clId="{93BCBDDC-26F2-4EA5-85DC-68477CF8B586}" dt="2022-05-23T03:13:03.044" v="4362" actId="207"/>
          <ac:spMkLst>
            <pc:docMk/>
            <pc:sldMk cId="0" sldId="284"/>
            <ac:spMk id="770" creationId="{00000000-0000-0000-0000-000000000000}"/>
          </ac:spMkLst>
        </pc:spChg>
        <pc:spChg chg="mod">
          <ac:chgData name="Sarkar, Titli (NIH/NCI) [C]" userId="2e31b4fb-2c54-4995-be48-173a24bc5b84" providerId="ADAL" clId="{93BCBDDC-26F2-4EA5-85DC-68477CF8B586}" dt="2022-05-23T03:13:15.502" v="4366" actId="207"/>
          <ac:spMkLst>
            <pc:docMk/>
            <pc:sldMk cId="0" sldId="284"/>
            <ac:spMk id="771" creationId="{00000000-0000-0000-0000-000000000000}"/>
          </ac:spMkLst>
        </pc:spChg>
      </pc:sldChg>
      <pc:sldChg chg="addSp modSp mod">
        <pc:chgData name="Sarkar, Titli (NIH/NCI) [C]" userId="2e31b4fb-2c54-4995-be48-173a24bc5b84" providerId="ADAL" clId="{93BCBDDC-26F2-4EA5-85DC-68477CF8B586}" dt="2022-05-23T03:13:23.769" v="4368" actId="207"/>
        <pc:sldMkLst>
          <pc:docMk/>
          <pc:sldMk cId="0" sldId="285"/>
        </pc:sldMkLst>
        <pc:spChg chg="mod">
          <ac:chgData name="Sarkar, Titli (NIH/NCI) [C]" userId="2e31b4fb-2c54-4995-be48-173a24bc5b84" providerId="ADAL" clId="{93BCBDDC-26F2-4EA5-85DC-68477CF8B586}" dt="2022-05-23T03:13:20.340" v="4367" actId="207"/>
          <ac:spMkLst>
            <pc:docMk/>
            <pc:sldMk cId="0" sldId="285"/>
            <ac:spMk id="776" creationId="{00000000-0000-0000-0000-000000000000}"/>
          </ac:spMkLst>
        </pc:spChg>
        <pc:spChg chg="mod">
          <ac:chgData name="Sarkar, Titli (NIH/NCI) [C]" userId="2e31b4fb-2c54-4995-be48-173a24bc5b84" providerId="ADAL" clId="{93BCBDDC-26F2-4EA5-85DC-68477CF8B586}" dt="2022-05-23T03:13:23.769" v="4368" actId="207"/>
          <ac:spMkLst>
            <pc:docMk/>
            <pc:sldMk cId="0" sldId="285"/>
            <ac:spMk id="777" creationId="{00000000-0000-0000-0000-000000000000}"/>
          </ac:spMkLst>
        </pc:spChg>
        <pc:picChg chg="add mod">
          <ac:chgData name="Sarkar, Titli (NIH/NCI) [C]" userId="2e31b4fb-2c54-4995-be48-173a24bc5b84" providerId="ADAL" clId="{93BCBDDC-26F2-4EA5-85DC-68477CF8B586}" dt="2022-05-23T02:53:23.769" v="4149" actId="1582"/>
          <ac:picMkLst>
            <pc:docMk/>
            <pc:sldMk cId="0" sldId="285"/>
            <ac:picMk id="3" creationId="{77D99DE2-8BF5-47A0-9D65-8A83B270B263}"/>
          </ac:picMkLst>
        </pc:picChg>
      </pc:sldChg>
      <pc:sldChg chg="modSp add mod ord">
        <pc:chgData name="Sarkar, Titli (NIH/NCI) [C]" userId="2e31b4fb-2c54-4995-be48-173a24bc5b84" providerId="ADAL" clId="{93BCBDDC-26F2-4EA5-85DC-68477CF8B586}" dt="2022-05-23T13:02:44.338" v="4385" actId="1076"/>
        <pc:sldMkLst>
          <pc:docMk/>
          <pc:sldMk cId="2686452509" sldId="286"/>
        </pc:sldMkLst>
        <pc:spChg chg="mod">
          <ac:chgData name="Sarkar, Titli (NIH/NCI) [C]" userId="2e31b4fb-2c54-4995-be48-173a24bc5b84" providerId="ADAL" clId="{93BCBDDC-26F2-4EA5-85DC-68477CF8B586}" dt="2022-05-23T03:01:39.350" v="4260" actId="207"/>
          <ac:spMkLst>
            <pc:docMk/>
            <pc:sldMk cId="2686452509" sldId="286"/>
            <ac:spMk id="4" creationId="{F1670411-978C-1231-9987-22EA832359B6}"/>
          </ac:spMkLst>
        </pc:spChg>
        <pc:spChg chg="mod">
          <ac:chgData name="Sarkar, Titli (NIH/NCI) [C]" userId="2e31b4fb-2c54-4995-be48-173a24bc5b84" providerId="ADAL" clId="{93BCBDDC-26F2-4EA5-85DC-68477CF8B586}" dt="2022-05-23T13:02:44.338" v="4385" actId="1076"/>
          <ac:spMkLst>
            <pc:docMk/>
            <pc:sldMk cId="2686452509" sldId="286"/>
            <ac:spMk id="5" creationId="{D281E320-4014-7D42-3E41-D54E02ED829F}"/>
          </ac:spMkLst>
        </pc:spChg>
        <pc:spChg chg="mod">
          <ac:chgData name="Sarkar, Titli (NIH/NCI) [C]" userId="2e31b4fb-2c54-4995-be48-173a24bc5b84" providerId="ADAL" clId="{93BCBDDC-26F2-4EA5-85DC-68477CF8B586}" dt="2022-05-23T03:02:00.005" v="4267" actId="207"/>
          <ac:spMkLst>
            <pc:docMk/>
            <pc:sldMk cId="2686452509" sldId="286"/>
            <ac:spMk id="9" creationId="{FD0BCDD8-D21D-494D-6530-E01CD0F7EA2A}"/>
          </ac:spMkLst>
        </pc:spChg>
        <pc:picChg chg="mod">
          <ac:chgData name="Sarkar, Titli (NIH/NCI) [C]" userId="2e31b4fb-2c54-4995-be48-173a24bc5b84" providerId="ADAL" clId="{93BCBDDC-26F2-4EA5-85DC-68477CF8B586}" dt="2022-05-20T02:34:04.034" v="2392" actId="2711"/>
          <ac:picMkLst>
            <pc:docMk/>
            <pc:sldMk cId="2686452509" sldId="286"/>
            <ac:picMk id="7" creationId="{BA6823F1-2A57-3463-C3D8-7A4E17889F0D}"/>
          </ac:picMkLst>
        </pc:picChg>
        <pc:picChg chg="mod">
          <ac:chgData name="Sarkar, Titli (NIH/NCI) [C]" userId="2e31b4fb-2c54-4995-be48-173a24bc5b84" providerId="ADAL" clId="{93BCBDDC-26F2-4EA5-85DC-68477CF8B586}" dt="2022-05-20T02:34:04.034" v="2392" actId="2711"/>
          <ac:picMkLst>
            <pc:docMk/>
            <pc:sldMk cId="2686452509" sldId="286"/>
            <ac:picMk id="1026" creationId="{FCCE3201-7918-BBDA-0060-79B2C88B8B21}"/>
          </ac:picMkLst>
        </pc:picChg>
      </pc:sldChg>
      <pc:sldChg chg="addSp delSp modSp new add del mod">
        <pc:chgData name="Sarkar, Titli (NIH/NCI) [C]" userId="2e31b4fb-2c54-4995-be48-173a24bc5b84" providerId="ADAL" clId="{93BCBDDC-26F2-4EA5-85DC-68477CF8B586}" dt="2022-05-22T03:29:18.559" v="2793" actId="47"/>
        <pc:sldMkLst>
          <pc:docMk/>
          <pc:sldMk cId="2839183810" sldId="287"/>
        </pc:sldMkLst>
        <pc:spChg chg="del">
          <ac:chgData name="Sarkar, Titli (NIH/NCI) [C]" userId="2e31b4fb-2c54-4995-be48-173a24bc5b84" providerId="ADAL" clId="{93BCBDDC-26F2-4EA5-85DC-68477CF8B586}" dt="2022-05-20T01:24:40.626" v="2222" actId="478"/>
          <ac:spMkLst>
            <pc:docMk/>
            <pc:sldMk cId="2839183810" sldId="287"/>
            <ac:spMk id="2" creationId="{487DB3F6-6C91-45EB-B12F-22CD149317FA}"/>
          </ac:spMkLst>
        </pc:spChg>
        <pc:spChg chg="del">
          <ac:chgData name="Sarkar, Titli (NIH/NCI) [C]" userId="2e31b4fb-2c54-4995-be48-173a24bc5b84" providerId="ADAL" clId="{93BCBDDC-26F2-4EA5-85DC-68477CF8B586}" dt="2022-05-20T01:24:37.199" v="2221" actId="478"/>
          <ac:spMkLst>
            <pc:docMk/>
            <pc:sldMk cId="2839183810" sldId="287"/>
            <ac:spMk id="3" creationId="{139320D5-5FB9-44BD-BA59-2B5C818EE306}"/>
          </ac:spMkLst>
        </pc:spChg>
        <pc:picChg chg="add del mod">
          <ac:chgData name="Sarkar, Titli (NIH/NCI) [C]" userId="2e31b4fb-2c54-4995-be48-173a24bc5b84" providerId="ADAL" clId="{93BCBDDC-26F2-4EA5-85DC-68477CF8B586}" dt="2022-05-22T03:29:14.012" v="2791" actId="21"/>
          <ac:picMkLst>
            <pc:docMk/>
            <pc:sldMk cId="2839183810" sldId="287"/>
            <ac:picMk id="4" creationId="{CD9C6DA6-9F86-4CF3-9E02-F8101FA9DA09}"/>
          </ac:picMkLst>
        </pc:picChg>
      </pc:sldChg>
      <pc:sldChg chg="addSp modSp add del mod">
        <pc:chgData name="Sarkar, Titli (NIH/NCI) [C]" userId="2e31b4fb-2c54-4995-be48-173a24bc5b84" providerId="ADAL" clId="{93BCBDDC-26F2-4EA5-85DC-68477CF8B586}" dt="2022-05-20T01:24:18.670" v="2218"/>
        <pc:sldMkLst>
          <pc:docMk/>
          <pc:sldMk cId="4083830676" sldId="287"/>
        </pc:sldMkLst>
        <pc:spChg chg="mod">
          <ac:chgData name="Sarkar, Titli (NIH/NCI) [C]" userId="2e31b4fb-2c54-4995-be48-173a24bc5b84" providerId="ADAL" clId="{93BCBDDC-26F2-4EA5-85DC-68477CF8B586}" dt="2022-05-20T01:24:18.670" v="2218"/>
          <ac:spMkLst>
            <pc:docMk/>
            <pc:sldMk cId="4083830676" sldId="287"/>
            <ac:spMk id="60" creationId="{A0E1CE4B-D375-48E3-9F75-32BC6A8DF995}"/>
          </ac:spMkLst>
        </pc:spChg>
        <pc:spChg chg="mod">
          <ac:chgData name="Sarkar, Titli (NIH/NCI) [C]" userId="2e31b4fb-2c54-4995-be48-173a24bc5b84" providerId="ADAL" clId="{93BCBDDC-26F2-4EA5-85DC-68477CF8B586}" dt="2022-05-20T01:24:18.670" v="2218"/>
          <ac:spMkLst>
            <pc:docMk/>
            <pc:sldMk cId="4083830676" sldId="287"/>
            <ac:spMk id="95" creationId="{A7545900-ED72-4F73-8B25-D4EA4D9228CC}"/>
          </ac:spMkLst>
        </pc:spChg>
        <pc:picChg chg="add mod">
          <ac:chgData name="Sarkar, Titli (NIH/NCI) [C]" userId="2e31b4fb-2c54-4995-be48-173a24bc5b84" providerId="ADAL" clId="{93BCBDDC-26F2-4EA5-85DC-68477CF8B586}" dt="2022-05-20T01:24:05.475" v="2210" actId="1076"/>
          <ac:picMkLst>
            <pc:docMk/>
            <pc:sldMk cId="4083830676" sldId="287"/>
            <ac:picMk id="19" creationId="{444CE5DD-E982-4C76-8005-289C170D78DD}"/>
          </ac:picMkLst>
        </pc:picChg>
      </pc:sldChg>
      <pc:sldChg chg="delSp modSp new del mod">
        <pc:chgData name="Sarkar, Titli (NIH/NCI) [C]" userId="2e31b4fb-2c54-4995-be48-173a24bc5b84" providerId="ADAL" clId="{93BCBDDC-26F2-4EA5-85DC-68477CF8B586}" dt="2022-05-22T03:37:16.732" v="2969" actId="47"/>
        <pc:sldMkLst>
          <pc:docMk/>
          <pc:sldMk cId="3304615318" sldId="288"/>
        </pc:sldMkLst>
        <pc:spChg chg="del">
          <ac:chgData name="Sarkar, Titli (NIH/NCI) [C]" userId="2e31b4fb-2c54-4995-be48-173a24bc5b84" providerId="ADAL" clId="{93BCBDDC-26F2-4EA5-85DC-68477CF8B586}" dt="2022-05-22T03:36:15.461" v="2968" actId="478"/>
          <ac:spMkLst>
            <pc:docMk/>
            <pc:sldMk cId="3304615318" sldId="288"/>
            <ac:spMk id="2" creationId="{F61A7EFE-2FA4-475D-87E4-1C53E9B50EC0}"/>
          </ac:spMkLst>
        </pc:spChg>
        <pc:spChg chg="mod">
          <ac:chgData name="Sarkar, Titli (NIH/NCI) [C]" userId="2e31b4fb-2c54-4995-be48-173a24bc5b84" providerId="ADAL" clId="{93BCBDDC-26F2-4EA5-85DC-68477CF8B586}" dt="2022-05-20T19:20:59.284" v="2601" actId="20577"/>
          <ac:spMkLst>
            <pc:docMk/>
            <pc:sldMk cId="3304615318" sldId="288"/>
            <ac:spMk id="3" creationId="{D15B9AB3-ACBF-45B1-8E17-C632EDDF3CF9}"/>
          </ac:spMkLst>
        </pc:spChg>
      </pc:sldChg>
      <pc:sldChg chg="modSp add del mod">
        <pc:chgData name="Sarkar, Titli (NIH/NCI) [C]" userId="2e31b4fb-2c54-4995-be48-173a24bc5b84" providerId="ADAL" clId="{93BCBDDC-26F2-4EA5-85DC-68477CF8B586}" dt="2022-05-23T03:12:23.460" v="4351" actId="207"/>
        <pc:sldMkLst>
          <pc:docMk/>
          <pc:sldMk cId="3984530203" sldId="289"/>
        </pc:sldMkLst>
        <pc:spChg chg="mod">
          <ac:chgData name="Sarkar, Titli (NIH/NCI) [C]" userId="2e31b4fb-2c54-4995-be48-173a24bc5b84" providerId="ADAL" clId="{93BCBDDC-26F2-4EA5-85DC-68477CF8B586}" dt="2022-05-23T03:12:23.460" v="4351" actId="207"/>
          <ac:spMkLst>
            <pc:docMk/>
            <pc:sldMk cId="3984530203" sldId="289"/>
            <ac:spMk id="4" creationId="{AAAB62C2-497F-E0DC-D26E-1C99282AADC3}"/>
          </ac:spMkLst>
        </pc:spChg>
        <pc:spChg chg="mod">
          <ac:chgData name="Sarkar, Titli (NIH/NCI) [C]" userId="2e31b4fb-2c54-4995-be48-173a24bc5b84" providerId="ADAL" clId="{93BCBDDC-26F2-4EA5-85DC-68477CF8B586}" dt="2022-05-20T23:06:48.429" v="2617" actId="1076"/>
          <ac:spMkLst>
            <pc:docMk/>
            <pc:sldMk cId="3984530203" sldId="289"/>
            <ac:spMk id="8" creationId="{93050CE3-D5C7-8BB7-32D3-62ABCDE11A00}"/>
          </ac:spMkLst>
        </pc:spChg>
        <pc:spChg chg="mod">
          <ac:chgData name="Sarkar, Titli (NIH/NCI) [C]" userId="2e31b4fb-2c54-4995-be48-173a24bc5b84" providerId="ADAL" clId="{93BCBDDC-26F2-4EA5-85DC-68477CF8B586}" dt="2022-05-20T23:07:03.475" v="2619" actId="1076"/>
          <ac:spMkLst>
            <pc:docMk/>
            <pc:sldMk cId="3984530203" sldId="289"/>
            <ac:spMk id="9" creationId="{F59237C6-C8AA-1E23-59DB-40F0C86899AF}"/>
          </ac:spMkLst>
        </pc:spChg>
        <pc:picChg chg="mod">
          <ac:chgData name="Sarkar, Titli (NIH/NCI) [C]" userId="2e31b4fb-2c54-4995-be48-173a24bc5b84" providerId="ADAL" clId="{93BCBDDC-26F2-4EA5-85DC-68477CF8B586}" dt="2022-05-20T23:06:40.457" v="2616" actId="27636"/>
          <ac:picMkLst>
            <pc:docMk/>
            <pc:sldMk cId="3984530203" sldId="289"/>
            <ac:picMk id="1026" creationId="{5703D091-BDC5-839A-01D1-A040E8920E96}"/>
          </ac:picMkLst>
        </pc:picChg>
      </pc:sldChg>
      <pc:sldChg chg="delSp modSp add mod ord">
        <pc:chgData name="Sarkar, Titli (NIH/NCI) [C]" userId="2e31b4fb-2c54-4995-be48-173a24bc5b84" providerId="ADAL" clId="{93BCBDDC-26F2-4EA5-85DC-68477CF8B586}" dt="2022-05-23T03:05:27.464" v="4292" actId="207"/>
        <pc:sldMkLst>
          <pc:docMk/>
          <pc:sldMk cId="1839893751" sldId="2005"/>
        </pc:sldMkLst>
        <pc:spChg chg="mod">
          <ac:chgData name="Sarkar, Titli (NIH/NCI) [C]" userId="2e31b4fb-2c54-4995-be48-173a24bc5b84" providerId="ADAL" clId="{93BCBDDC-26F2-4EA5-85DC-68477CF8B586}" dt="2022-05-23T03:05:27.464" v="4292" actId="207"/>
          <ac:spMkLst>
            <pc:docMk/>
            <pc:sldMk cId="1839893751" sldId="2005"/>
            <ac:spMk id="2" creationId="{C88F441A-4507-4FD6-8CC6-C589DDCEAD30}"/>
          </ac:spMkLst>
        </pc:spChg>
        <pc:spChg chg="del">
          <ac:chgData name="Sarkar, Titli (NIH/NCI) [C]" userId="2e31b4fb-2c54-4995-be48-173a24bc5b84" providerId="ADAL" clId="{93BCBDDC-26F2-4EA5-85DC-68477CF8B586}" dt="2022-05-22T03:24:50.276" v="2736" actId="478"/>
          <ac:spMkLst>
            <pc:docMk/>
            <pc:sldMk cId="1839893751" sldId="2005"/>
            <ac:spMk id="3" creationId="{4C3E82CB-FECD-4033-954A-351FEA7FAB11}"/>
          </ac:spMkLst>
        </pc:spChg>
        <pc:spChg chg="mod">
          <ac:chgData name="Sarkar, Titli (NIH/NCI) [C]" userId="2e31b4fb-2c54-4995-be48-173a24bc5b84" providerId="ADAL" clId="{93BCBDDC-26F2-4EA5-85DC-68477CF8B586}" dt="2022-05-22T03:27:05.752" v="2769" actId="2711"/>
          <ac:spMkLst>
            <pc:docMk/>
            <pc:sldMk cId="1839893751" sldId="2005"/>
            <ac:spMk id="4" creationId="{3C855320-E0ED-4496-8FC4-210A685F7589}"/>
          </ac:spMkLst>
        </pc:spChg>
        <pc:spChg chg="mod">
          <ac:chgData name="Sarkar, Titli (NIH/NCI) [C]" userId="2e31b4fb-2c54-4995-be48-173a24bc5b84" providerId="ADAL" clId="{93BCBDDC-26F2-4EA5-85DC-68477CF8B586}" dt="2022-05-22T03:27:05.752" v="2769" actId="2711"/>
          <ac:spMkLst>
            <pc:docMk/>
            <pc:sldMk cId="1839893751" sldId="2005"/>
            <ac:spMk id="5" creationId="{1C1FD47A-3B15-5AEB-860E-5A1177717232}"/>
          </ac:spMkLst>
        </pc:spChg>
        <pc:spChg chg="mod">
          <ac:chgData name="Sarkar, Titli (NIH/NCI) [C]" userId="2e31b4fb-2c54-4995-be48-173a24bc5b84" providerId="ADAL" clId="{93BCBDDC-26F2-4EA5-85DC-68477CF8B586}" dt="2022-05-22T03:27:05.752" v="2769" actId="2711"/>
          <ac:spMkLst>
            <pc:docMk/>
            <pc:sldMk cId="1839893751" sldId="2005"/>
            <ac:spMk id="7" creationId="{6EC1F306-5A1A-44CF-AA5F-49BC54FC8E6C}"/>
          </ac:spMkLst>
        </pc:spChg>
        <pc:spChg chg="mod">
          <ac:chgData name="Sarkar, Titli (NIH/NCI) [C]" userId="2e31b4fb-2c54-4995-be48-173a24bc5b84" providerId="ADAL" clId="{93BCBDDC-26F2-4EA5-85DC-68477CF8B586}" dt="2022-05-22T03:27:05.752" v="2769" actId="2711"/>
          <ac:spMkLst>
            <pc:docMk/>
            <pc:sldMk cId="1839893751" sldId="2005"/>
            <ac:spMk id="29" creationId="{1FB4F2EC-6891-4850-BB9D-31730D6DF996}"/>
          </ac:spMkLst>
        </pc:spChg>
        <pc:spChg chg="mod">
          <ac:chgData name="Sarkar, Titli (NIH/NCI) [C]" userId="2e31b4fb-2c54-4995-be48-173a24bc5b84" providerId="ADAL" clId="{93BCBDDC-26F2-4EA5-85DC-68477CF8B586}" dt="2022-05-22T03:27:05.752" v="2769" actId="2711"/>
          <ac:spMkLst>
            <pc:docMk/>
            <pc:sldMk cId="1839893751" sldId="2005"/>
            <ac:spMk id="44" creationId="{7F29F9BA-4600-C041-8916-74107099C011}"/>
          </ac:spMkLst>
        </pc:spChg>
        <pc:spChg chg="mod">
          <ac:chgData name="Sarkar, Titli (NIH/NCI) [C]" userId="2e31b4fb-2c54-4995-be48-173a24bc5b84" providerId="ADAL" clId="{93BCBDDC-26F2-4EA5-85DC-68477CF8B586}" dt="2022-05-22T03:27:15.290" v="2773" actId="403"/>
          <ac:spMkLst>
            <pc:docMk/>
            <pc:sldMk cId="1839893751" sldId="2005"/>
            <ac:spMk id="45" creationId="{432B3383-E420-798E-F3B7-35AD8B9E5F01}"/>
          </ac:spMkLst>
        </pc:spChg>
        <pc:spChg chg="mod">
          <ac:chgData name="Sarkar, Titli (NIH/NCI) [C]" userId="2e31b4fb-2c54-4995-be48-173a24bc5b84" providerId="ADAL" clId="{93BCBDDC-26F2-4EA5-85DC-68477CF8B586}" dt="2022-05-22T03:27:05.752" v="2769" actId="2711"/>
          <ac:spMkLst>
            <pc:docMk/>
            <pc:sldMk cId="1839893751" sldId="2005"/>
            <ac:spMk id="46" creationId="{968D1C07-762E-7A43-A08E-91FE5E036555}"/>
          </ac:spMkLst>
        </pc:spChg>
        <pc:spChg chg="mod">
          <ac:chgData name="Sarkar, Titli (NIH/NCI) [C]" userId="2e31b4fb-2c54-4995-be48-173a24bc5b84" providerId="ADAL" clId="{93BCBDDC-26F2-4EA5-85DC-68477CF8B586}" dt="2022-05-22T03:27:05.752" v="2769" actId="2711"/>
          <ac:spMkLst>
            <pc:docMk/>
            <pc:sldMk cId="1839893751" sldId="2005"/>
            <ac:spMk id="47" creationId="{FD93ABA7-8C02-784A-89CF-773DBF59B23A}"/>
          </ac:spMkLst>
        </pc:spChg>
        <pc:spChg chg="mod">
          <ac:chgData name="Sarkar, Titli (NIH/NCI) [C]" userId="2e31b4fb-2c54-4995-be48-173a24bc5b84" providerId="ADAL" clId="{93BCBDDC-26F2-4EA5-85DC-68477CF8B586}" dt="2022-05-22T03:27:05.752" v="2769" actId="2711"/>
          <ac:spMkLst>
            <pc:docMk/>
            <pc:sldMk cId="1839893751" sldId="2005"/>
            <ac:spMk id="48" creationId="{F66B929D-85B4-C543-9C70-53A869688FD2}"/>
          </ac:spMkLst>
        </pc:spChg>
        <pc:spChg chg="mod">
          <ac:chgData name="Sarkar, Titli (NIH/NCI) [C]" userId="2e31b4fb-2c54-4995-be48-173a24bc5b84" providerId="ADAL" clId="{93BCBDDC-26F2-4EA5-85DC-68477CF8B586}" dt="2022-05-22T03:27:05.752" v="2769" actId="2711"/>
          <ac:spMkLst>
            <pc:docMk/>
            <pc:sldMk cId="1839893751" sldId="2005"/>
            <ac:spMk id="49" creationId="{67962B23-12CA-754A-A95D-486BB77308E3}"/>
          </ac:spMkLst>
        </pc:spChg>
        <pc:spChg chg="mod">
          <ac:chgData name="Sarkar, Titli (NIH/NCI) [C]" userId="2e31b4fb-2c54-4995-be48-173a24bc5b84" providerId="ADAL" clId="{93BCBDDC-26F2-4EA5-85DC-68477CF8B586}" dt="2022-05-22T03:27:05.752" v="2769" actId="2711"/>
          <ac:spMkLst>
            <pc:docMk/>
            <pc:sldMk cId="1839893751" sldId="2005"/>
            <ac:spMk id="50" creationId="{56BFEE00-B6CA-DC4A-ADF2-F78949EF87BC}"/>
          </ac:spMkLst>
        </pc:spChg>
        <pc:spChg chg="mod">
          <ac:chgData name="Sarkar, Titli (NIH/NCI) [C]" userId="2e31b4fb-2c54-4995-be48-173a24bc5b84" providerId="ADAL" clId="{93BCBDDC-26F2-4EA5-85DC-68477CF8B586}" dt="2022-05-22T03:27:05.752" v="2769" actId="2711"/>
          <ac:spMkLst>
            <pc:docMk/>
            <pc:sldMk cId="1839893751" sldId="2005"/>
            <ac:spMk id="51" creationId="{3E72AB98-529C-1C4D-9D94-AE3FB764D0EA}"/>
          </ac:spMkLst>
        </pc:spChg>
        <pc:spChg chg="mod">
          <ac:chgData name="Sarkar, Titli (NIH/NCI) [C]" userId="2e31b4fb-2c54-4995-be48-173a24bc5b84" providerId="ADAL" clId="{93BCBDDC-26F2-4EA5-85DC-68477CF8B586}" dt="2022-05-22T03:27:05.752" v="2769" actId="2711"/>
          <ac:spMkLst>
            <pc:docMk/>
            <pc:sldMk cId="1839893751" sldId="2005"/>
            <ac:spMk id="52" creationId="{B92D1C9C-0164-4445-A43E-1A0FEDC2FFE7}"/>
          </ac:spMkLst>
        </pc:spChg>
        <pc:spChg chg="mod">
          <ac:chgData name="Sarkar, Titli (NIH/NCI) [C]" userId="2e31b4fb-2c54-4995-be48-173a24bc5b84" providerId="ADAL" clId="{93BCBDDC-26F2-4EA5-85DC-68477CF8B586}" dt="2022-05-22T03:27:05.752" v="2769" actId="2711"/>
          <ac:spMkLst>
            <pc:docMk/>
            <pc:sldMk cId="1839893751" sldId="2005"/>
            <ac:spMk id="53" creationId="{501A956D-7A0F-3343-87F2-5F567F95A090}"/>
          </ac:spMkLst>
        </pc:spChg>
        <pc:spChg chg="mod">
          <ac:chgData name="Sarkar, Titli (NIH/NCI) [C]" userId="2e31b4fb-2c54-4995-be48-173a24bc5b84" providerId="ADAL" clId="{93BCBDDC-26F2-4EA5-85DC-68477CF8B586}" dt="2022-05-22T03:27:05.752" v="2769" actId="2711"/>
          <ac:spMkLst>
            <pc:docMk/>
            <pc:sldMk cId="1839893751" sldId="2005"/>
            <ac:spMk id="54" creationId="{29162D3E-4C4C-1A4D-B685-81BBD903A265}"/>
          </ac:spMkLst>
        </pc:spChg>
        <pc:spChg chg="mod">
          <ac:chgData name="Sarkar, Titli (NIH/NCI) [C]" userId="2e31b4fb-2c54-4995-be48-173a24bc5b84" providerId="ADAL" clId="{93BCBDDC-26F2-4EA5-85DC-68477CF8B586}" dt="2022-05-22T03:27:05.752" v="2769" actId="2711"/>
          <ac:spMkLst>
            <pc:docMk/>
            <pc:sldMk cId="1839893751" sldId="2005"/>
            <ac:spMk id="55" creationId="{BE82999B-FAA7-404B-955C-1E52EC2EE83E}"/>
          </ac:spMkLst>
        </pc:spChg>
        <pc:spChg chg="mod">
          <ac:chgData name="Sarkar, Titli (NIH/NCI) [C]" userId="2e31b4fb-2c54-4995-be48-173a24bc5b84" providerId="ADAL" clId="{93BCBDDC-26F2-4EA5-85DC-68477CF8B586}" dt="2022-05-22T03:27:05.752" v="2769" actId="2711"/>
          <ac:spMkLst>
            <pc:docMk/>
            <pc:sldMk cId="1839893751" sldId="2005"/>
            <ac:spMk id="57" creationId="{A27F496B-2452-3B4B-85F5-8ACD42212F29}"/>
          </ac:spMkLst>
        </pc:spChg>
        <pc:spChg chg="mod">
          <ac:chgData name="Sarkar, Titli (NIH/NCI) [C]" userId="2e31b4fb-2c54-4995-be48-173a24bc5b84" providerId="ADAL" clId="{93BCBDDC-26F2-4EA5-85DC-68477CF8B586}" dt="2022-05-22T03:27:05.752" v="2769" actId="2711"/>
          <ac:spMkLst>
            <pc:docMk/>
            <pc:sldMk cId="1839893751" sldId="2005"/>
            <ac:spMk id="58" creationId="{CBC45E60-F0B2-D545-AC7F-A8509C480057}"/>
          </ac:spMkLst>
        </pc:spChg>
        <pc:spChg chg="mod">
          <ac:chgData name="Sarkar, Titli (NIH/NCI) [C]" userId="2e31b4fb-2c54-4995-be48-173a24bc5b84" providerId="ADAL" clId="{93BCBDDC-26F2-4EA5-85DC-68477CF8B586}" dt="2022-05-22T03:27:05.752" v="2769" actId="2711"/>
          <ac:spMkLst>
            <pc:docMk/>
            <pc:sldMk cId="1839893751" sldId="2005"/>
            <ac:spMk id="59" creationId="{1F29E63E-1D62-1F4F-8905-93BCE82CBE9F}"/>
          </ac:spMkLst>
        </pc:spChg>
        <pc:grpChg chg="mod">
          <ac:chgData name="Sarkar, Titli (NIH/NCI) [C]" userId="2e31b4fb-2c54-4995-be48-173a24bc5b84" providerId="ADAL" clId="{93BCBDDC-26F2-4EA5-85DC-68477CF8B586}" dt="2022-05-22T03:27:05.752" v="2769" actId="2711"/>
          <ac:grpSpMkLst>
            <pc:docMk/>
            <pc:sldMk cId="1839893751" sldId="2005"/>
            <ac:grpSpMk id="11" creationId="{4DC32621-D02F-4E97-8F85-1368110296D9}"/>
          </ac:grpSpMkLst>
        </pc:grpChg>
        <pc:grpChg chg="mod">
          <ac:chgData name="Sarkar, Titli (NIH/NCI) [C]" userId="2e31b4fb-2c54-4995-be48-173a24bc5b84" providerId="ADAL" clId="{93BCBDDC-26F2-4EA5-85DC-68477CF8B586}" dt="2022-05-22T03:27:05.752" v="2769" actId="2711"/>
          <ac:grpSpMkLst>
            <pc:docMk/>
            <pc:sldMk cId="1839893751" sldId="2005"/>
            <ac:grpSpMk id="14" creationId="{D282D2DA-3D2C-44EE-A07A-4285F61E159B}"/>
          </ac:grpSpMkLst>
        </pc:grpChg>
        <pc:grpChg chg="mod">
          <ac:chgData name="Sarkar, Titli (NIH/NCI) [C]" userId="2e31b4fb-2c54-4995-be48-173a24bc5b84" providerId="ADAL" clId="{93BCBDDC-26F2-4EA5-85DC-68477CF8B586}" dt="2022-05-22T03:27:05.752" v="2769" actId="2711"/>
          <ac:grpSpMkLst>
            <pc:docMk/>
            <pc:sldMk cId="1839893751" sldId="2005"/>
            <ac:grpSpMk id="31" creationId="{0ABA6D70-204A-4C03-8586-F245628BDC06}"/>
          </ac:grpSpMkLst>
        </pc:grpChg>
        <pc:grpChg chg="mod">
          <ac:chgData name="Sarkar, Titli (NIH/NCI) [C]" userId="2e31b4fb-2c54-4995-be48-173a24bc5b84" providerId="ADAL" clId="{93BCBDDC-26F2-4EA5-85DC-68477CF8B586}" dt="2022-05-22T03:27:05.752" v="2769" actId="2711"/>
          <ac:grpSpMkLst>
            <pc:docMk/>
            <pc:sldMk cId="1839893751" sldId="2005"/>
            <ac:grpSpMk id="33" creationId="{BFCE8195-BEF0-4D97-AF53-B97C0D608D8A}"/>
          </ac:grpSpMkLst>
        </pc:grpChg>
        <pc:grpChg chg="mod">
          <ac:chgData name="Sarkar, Titli (NIH/NCI) [C]" userId="2e31b4fb-2c54-4995-be48-173a24bc5b84" providerId="ADAL" clId="{93BCBDDC-26F2-4EA5-85DC-68477CF8B586}" dt="2022-05-22T03:27:05.752" v="2769" actId="2711"/>
          <ac:grpSpMkLst>
            <pc:docMk/>
            <pc:sldMk cId="1839893751" sldId="2005"/>
            <ac:grpSpMk id="34" creationId="{B381790B-8113-44CF-ABE9-DDD74DAB4592}"/>
          </ac:grpSpMkLst>
        </pc:grpChg>
        <pc:grpChg chg="mod">
          <ac:chgData name="Sarkar, Titli (NIH/NCI) [C]" userId="2e31b4fb-2c54-4995-be48-173a24bc5b84" providerId="ADAL" clId="{93BCBDDC-26F2-4EA5-85DC-68477CF8B586}" dt="2022-05-22T03:27:05.752" v="2769" actId="2711"/>
          <ac:grpSpMkLst>
            <pc:docMk/>
            <pc:sldMk cId="1839893751" sldId="2005"/>
            <ac:grpSpMk id="60" creationId="{8A39E1EE-86C8-D44C-80A6-ED6968398EAC}"/>
          </ac:grpSpMkLst>
        </pc:grpChg>
        <pc:graphicFrameChg chg="mod modGraphic">
          <ac:chgData name="Sarkar, Titli (NIH/NCI) [C]" userId="2e31b4fb-2c54-4995-be48-173a24bc5b84" providerId="ADAL" clId="{93BCBDDC-26F2-4EA5-85DC-68477CF8B586}" dt="2022-05-22T03:27:05.752" v="2769" actId="2711"/>
          <ac:graphicFrameMkLst>
            <pc:docMk/>
            <pc:sldMk cId="1839893751" sldId="2005"/>
            <ac:graphicFrameMk id="6" creationId="{55FA9FCB-6BB1-4B0B-B46E-7A0926D0F9A8}"/>
          </ac:graphicFrameMkLst>
        </pc:graphicFrameChg>
      </pc:sldChg>
      <pc:sldChg chg="modSp add mod">
        <pc:chgData name="Sarkar, Titli (NIH/NCI) [C]" userId="2e31b4fb-2c54-4995-be48-173a24bc5b84" providerId="ADAL" clId="{93BCBDDC-26F2-4EA5-85DC-68477CF8B586}" dt="2022-05-23T19:56:27.567" v="5216" actId="20577"/>
        <pc:sldMkLst>
          <pc:docMk/>
          <pc:sldMk cId="40090977" sldId="2006"/>
        </pc:sldMkLst>
        <pc:spChg chg="mod">
          <ac:chgData name="Sarkar, Titli (NIH/NCI) [C]" userId="2e31b4fb-2c54-4995-be48-173a24bc5b84" providerId="ADAL" clId="{93BCBDDC-26F2-4EA5-85DC-68477CF8B586}" dt="2022-05-23T03:10:40.864" v="4322" actId="207"/>
          <ac:spMkLst>
            <pc:docMk/>
            <pc:sldMk cId="40090977" sldId="2006"/>
            <ac:spMk id="702" creationId="{00000000-0000-0000-0000-000000000000}"/>
          </ac:spMkLst>
        </pc:spChg>
        <pc:spChg chg="mod">
          <ac:chgData name="Sarkar, Titli (NIH/NCI) [C]" userId="2e31b4fb-2c54-4995-be48-173a24bc5b84" providerId="ADAL" clId="{93BCBDDC-26F2-4EA5-85DC-68477CF8B586}" dt="2022-05-23T19:56:27.567" v="5216" actId="20577"/>
          <ac:spMkLst>
            <pc:docMk/>
            <pc:sldMk cId="40090977" sldId="2006"/>
            <ac:spMk id="703" creationId="{00000000-0000-0000-0000-000000000000}"/>
          </ac:spMkLst>
        </pc:spChg>
      </pc:sldChg>
      <pc:sldChg chg="modSp add del mod">
        <pc:chgData name="Sarkar, Titli (NIH/NCI) [C]" userId="2e31b4fb-2c54-4995-be48-173a24bc5b84" providerId="ADAL" clId="{93BCBDDC-26F2-4EA5-85DC-68477CF8B586}" dt="2022-05-22T03:23:22.726" v="2707" actId="47"/>
        <pc:sldMkLst>
          <pc:docMk/>
          <pc:sldMk cId="969338828" sldId="2006"/>
        </pc:sldMkLst>
        <pc:spChg chg="mod">
          <ac:chgData name="Sarkar, Titli (NIH/NCI) [C]" userId="2e31b4fb-2c54-4995-be48-173a24bc5b84" providerId="ADAL" clId="{93BCBDDC-26F2-4EA5-85DC-68477CF8B586}" dt="2022-05-22T03:23:05.692" v="2704" actId="27636"/>
          <ac:spMkLst>
            <pc:docMk/>
            <pc:sldMk cId="969338828" sldId="2006"/>
            <ac:spMk id="2" creationId="{C88F441A-4507-4FD6-8CC6-C589DDCEAD30}"/>
          </ac:spMkLst>
        </pc:spChg>
      </pc:sldChg>
      <pc:sldChg chg="add del">
        <pc:chgData name="Sarkar, Titli (NIH/NCI) [C]" userId="2e31b4fb-2c54-4995-be48-173a24bc5b84" providerId="ADAL" clId="{93BCBDDC-26F2-4EA5-85DC-68477CF8B586}" dt="2022-05-22T03:23:05.534" v="2702"/>
        <pc:sldMkLst>
          <pc:docMk/>
          <pc:sldMk cId="2321392914" sldId="2006"/>
        </pc:sldMkLst>
      </pc:sldChg>
      <pc:sldChg chg="new del">
        <pc:chgData name="Sarkar, Titli (NIH/NCI) [C]" userId="2e31b4fb-2c54-4995-be48-173a24bc5b84" providerId="ADAL" clId="{93BCBDDC-26F2-4EA5-85DC-68477CF8B586}" dt="2022-05-22T03:28:40.035" v="2782" actId="680"/>
        <pc:sldMkLst>
          <pc:docMk/>
          <pc:sldMk cId="3379613823" sldId="2006"/>
        </pc:sldMkLst>
      </pc:sldChg>
      <pc:sldChg chg="addSp delSp modSp add mod">
        <pc:chgData name="Sarkar, Titli (NIH/NCI) [C]" userId="2e31b4fb-2c54-4995-be48-173a24bc5b84" providerId="ADAL" clId="{93BCBDDC-26F2-4EA5-85DC-68477CF8B586}" dt="2022-05-23T20:19:41.700" v="5221" actId="255"/>
        <pc:sldMkLst>
          <pc:docMk/>
          <pc:sldMk cId="699855100" sldId="2007"/>
        </pc:sldMkLst>
        <pc:spChg chg="add mod">
          <ac:chgData name="Sarkar, Titli (NIH/NCI) [C]" userId="2e31b4fb-2c54-4995-be48-173a24bc5b84" providerId="ADAL" clId="{93BCBDDC-26F2-4EA5-85DC-68477CF8B586}" dt="2022-05-23T20:19:41.700" v="5221" actId="255"/>
          <ac:spMkLst>
            <pc:docMk/>
            <pc:sldMk cId="699855100" sldId="2007"/>
            <ac:spMk id="6" creationId="{5440BB75-956E-4747-84A0-6A13EB029533}"/>
          </ac:spMkLst>
        </pc:spChg>
        <pc:spChg chg="mod">
          <ac:chgData name="Sarkar, Titli (NIH/NCI) [C]" userId="2e31b4fb-2c54-4995-be48-173a24bc5b84" providerId="ADAL" clId="{93BCBDDC-26F2-4EA5-85DC-68477CF8B586}" dt="2022-05-23T18:59:50.530" v="5106"/>
          <ac:spMkLst>
            <pc:docMk/>
            <pc:sldMk cId="699855100" sldId="2007"/>
            <ac:spMk id="548" creationId="{00000000-0000-0000-0000-000000000000}"/>
          </ac:spMkLst>
        </pc:spChg>
        <pc:spChg chg="mod">
          <ac:chgData name="Sarkar, Titli (NIH/NCI) [C]" userId="2e31b4fb-2c54-4995-be48-173a24bc5b84" providerId="ADAL" clId="{93BCBDDC-26F2-4EA5-85DC-68477CF8B586}" dt="2022-05-23T19:00:41.692" v="5119" actId="1076"/>
          <ac:spMkLst>
            <pc:docMk/>
            <pc:sldMk cId="699855100" sldId="2007"/>
            <ac:spMk id="550" creationId="{00000000-0000-0000-0000-000000000000}"/>
          </ac:spMkLst>
        </pc:spChg>
        <pc:spChg chg="del">
          <ac:chgData name="Sarkar, Titli (NIH/NCI) [C]" userId="2e31b4fb-2c54-4995-be48-173a24bc5b84" providerId="ADAL" clId="{93BCBDDC-26F2-4EA5-85DC-68477CF8B586}" dt="2022-05-23T18:59:58.252" v="5107" actId="478"/>
          <ac:spMkLst>
            <pc:docMk/>
            <pc:sldMk cId="699855100" sldId="2007"/>
            <ac:spMk id="551" creationId="{00000000-0000-0000-0000-000000000000}"/>
          </ac:spMkLst>
        </pc:spChg>
        <pc:picChg chg="add mod">
          <ac:chgData name="Sarkar, Titli (NIH/NCI) [C]" userId="2e31b4fb-2c54-4995-be48-173a24bc5b84" providerId="ADAL" clId="{93BCBDDC-26F2-4EA5-85DC-68477CF8B586}" dt="2022-05-23T19:00:39.098" v="5118" actId="1076"/>
          <ac:picMkLst>
            <pc:docMk/>
            <pc:sldMk cId="699855100" sldId="2007"/>
            <ac:picMk id="7" creationId="{6B5FDAC6-2DDD-4DC2-8AAA-DB1F2D4A40A9}"/>
          </ac:picMkLst>
        </pc:picChg>
        <pc:picChg chg="add mod">
          <ac:chgData name="Sarkar, Titli (NIH/NCI) [C]" userId="2e31b4fb-2c54-4995-be48-173a24bc5b84" providerId="ADAL" clId="{93BCBDDC-26F2-4EA5-85DC-68477CF8B586}" dt="2022-05-23T19:00:52.284" v="5124" actId="1076"/>
          <ac:picMkLst>
            <pc:docMk/>
            <pc:sldMk cId="699855100" sldId="2007"/>
            <ac:picMk id="8" creationId="{C5BB48AD-3B8A-4E84-9814-11C319F418CA}"/>
          </ac:picMkLst>
        </pc:picChg>
      </pc:sldChg>
      <pc:sldChg chg="new del">
        <pc:chgData name="Sarkar, Titli (NIH/NCI) [C]" userId="2e31b4fb-2c54-4995-be48-173a24bc5b84" providerId="ADAL" clId="{93BCBDDC-26F2-4EA5-85DC-68477CF8B586}" dt="2022-05-23T01:50:28.905" v="3299" actId="47"/>
        <pc:sldMkLst>
          <pc:docMk/>
          <pc:sldMk cId="1613752988" sldId="2007"/>
        </pc:sldMkLst>
      </pc:sldChg>
      <pc:sldChg chg="del">
        <pc:chgData name="Sarkar, Titli (NIH/NCI) [C]" userId="2e31b4fb-2c54-4995-be48-173a24bc5b84" providerId="ADAL" clId="{93BCBDDC-26F2-4EA5-85DC-68477CF8B586}" dt="2022-05-22T03:23:21.152" v="2706" actId="47"/>
        <pc:sldMkLst>
          <pc:docMk/>
          <pc:sldMk cId="2587063349" sldId="2007"/>
        </pc:sldMkLst>
      </pc:sldChg>
      <pc:sldChg chg="modSp add mod ord">
        <pc:chgData name="Sarkar, Titli (NIH/NCI) [C]" userId="2e31b4fb-2c54-4995-be48-173a24bc5b84" providerId="ADAL" clId="{93BCBDDC-26F2-4EA5-85DC-68477CF8B586}" dt="2022-05-23T19:57:46.242" v="5219" actId="1076"/>
        <pc:sldMkLst>
          <pc:docMk/>
          <pc:sldMk cId="971751526" sldId="2008"/>
        </pc:sldMkLst>
        <pc:picChg chg="mod">
          <ac:chgData name="Sarkar, Titli (NIH/NCI) [C]" userId="2e31b4fb-2c54-4995-be48-173a24bc5b84" providerId="ADAL" clId="{93BCBDDC-26F2-4EA5-85DC-68477CF8B586}" dt="2022-05-23T19:57:46.242" v="5219" actId="1076"/>
          <ac:picMkLst>
            <pc:docMk/>
            <pc:sldMk cId="971751526" sldId="2008"/>
            <ac:picMk id="5" creationId="{95AF691E-C166-4571-9300-AF38E9530066}"/>
          </ac:picMkLst>
        </pc:picChg>
      </pc:sldChg>
      <pc:sldMasterChg chg="delSldLayout">
        <pc:chgData name="Sarkar, Titli (NIH/NCI) [C]" userId="2e31b4fb-2c54-4995-be48-173a24bc5b84" providerId="ADAL" clId="{93BCBDDC-26F2-4EA5-85DC-68477CF8B586}" dt="2022-05-20T00:46:37.348" v="1469" actId="47"/>
        <pc:sldMasterMkLst>
          <pc:docMk/>
          <pc:sldMasterMk cId="0" sldId="2147483719"/>
        </pc:sldMasterMkLst>
        <pc:sldLayoutChg chg="del">
          <pc:chgData name="Sarkar, Titli (NIH/NCI) [C]" userId="2e31b4fb-2c54-4995-be48-173a24bc5b84" providerId="ADAL" clId="{93BCBDDC-26F2-4EA5-85DC-68477CF8B586}" dt="2022-05-20T00:46:37.348" v="1469" actId="47"/>
          <pc:sldLayoutMkLst>
            <pc:docMk/>
            <pc:sldMasterMk cId="0" sldId="2147483719"/>
            <pc:sldLayoutMk cId="0" sldId="2147483678"/>
          </pc:sldLayoutMkLst>
        </pc:sldLayoutChg>
        <pc:sldLayoutChg chg="del">
          <pc:chgData name="Sarkar, Titli (NIH/NCI) [C]" userId="2e31b4fb-2c54-4995-be48-173a24bc5b84" providerId="ADAL" clId="{93BCBDDC-26F2-4EA5-85DC-68477CF8B586}" dt="2022-05-17T01:52:45.179" v="87" actId="47"/>
          <pc:sldLayoutMkLst>
            <pc:docMk/>
            <pc:sldMasterMk cId="0" sldId="2147483719"/>
            <pc:sldLayoutMk cId="0" sldId="2147483680"/>
          </pc:sldLayoutMkLst>
        </pc:sldLayoutChg>
      </pc:sldMasterChg>
      <pc:sldMasterChg chg="addSldLayout delSldLayout">
        <pc:chgData name="Sarkar, Titli (NIH/NCI) [C]" userId="2e31b4fb-2c54-4995-be48-173a24bc5b84" providerId="ADAL" clId="{93BCBDDC-26F2-4EA5-85DC-68477CF8B586}" dt="2022-05-23T01:50:28.905" v="3299" actId="47"/>
        <pc:sldMasterMkLst>
          <pc:docMk/>
          <pc:sldMasterMk cId="0" sldId="2147483720"/>
        </pc:sldMasterMkLst>
        <pc:sldLayoutChg chg="add del">
          <pc:chgData name="Sarkar, Titli (NIH/NCI) [C]" userId="2e31b4fb-2c54-4995-be48-173a24bc5b84" providerId="ADAL" clId="{93BCBDDC-26F2-4EA5-85DC-68477CF8B586}" dt="2022-05-22T03:29:18.559" v="2793" actId="47"/>
          <pc:sldLayoutMkLst>
            <pc:docMk/>
            <pc:sldMasterMk cId="0" sldId="2147483720"/>
            <pc:sldLayoutMk cId="0" sldId="2147483683"/>
          </pc:sldLayoutMkLst>
        </pc:sldLayoutChg>
        <pc:sldLayoutChg chg="del">
          <pc:chgData name="Sarkar, Titli (NIH/NCI) [C]" userId="2e31b4fb-2c54-4995-be48-173a24bc5b84" providerId="ADAL" clId="{93BCBDDC-26F2-4EA5-85DC-68477CF8B586}" dt="2022-05-23T01:50:28.905" v="3299" actId="47"/>
          <pc:sldLayoutMkLst>
            <pc:docMk/>
            <pc:sldMasterMk cId="0" sldId="2147483720"/>
            <pc:sldLayoutMk cId="0" sldId="2147483703"/>
          </pc:sldLayoutMkLst>
        </pc:sldLayoutChg>
        <pc:sldLayoutChg chg="del">
          <pc:chgData name="Sarkar, Titli (NIH/NCI) [C]" userId="2e31b4fb-2c54-4995-be48-173a24bc5b84" providerId="ADAL" clId="{93BCBDDC-26F2-4EA5-85DC-68477CF8B586}" dt="2022-05-20T01:24:11.845" v="2213" actId="47"/>
          <pc:sldLayoutMkLst>
            <pc:docMk/>
            <pc:sldMasterMk cId="0" sldId="2147483720"/>
            <pc:sldLayoutMk cId="906677899" sldId="2147483721"/>
          </pc:sldLayoutMkLst>
        </pc:sldLayoutChg>
      </pc:sldMasterChg>
      <pc:sldMasterChg chg="del delSldLayout">
        <pc:chgData name="Sarkar, Titli (NIH/NCI) [C]" userId="2e31b4fb-2c54-4995-be48-173a24bc5b84" providerId="ADAL" clId="{93BCBDDC-26F2-4EA5-85DC-68477CF8B586}" dt="2022-05-22T03:23:22.726" v="2707" actId="47"/>
        <pc:sldMasterMkLst>
          <pc:docMk/>
          <pc:sldMasterMk cId="3953520141" sldId="2147483722"/>
        </pc:sldMasterMkLst>
        <pc:sldLayoutChg chg="del">
          <pc:chgData name="Sarkar, Titli (NIH/NCI) [C]" userId="2e31b4fb-2c54-4995-be48-173a24bc5b84" providerId="ADAL" clId="{93BCBDDC-26F2-4EA5-85DC-68477CF8B586}" dt="2022-05-22T03:23:22.726" v="2707" actId="47"/>
          <pc:sldLayoutMkLst>
            <pc:docMk/>
            <pc:sldMasterMk cId="3953520141" sldId="2147483722"/>
            <pc:sldLayoutMk cId="2029008596" sldId="2147483723"/>
          </pc:sldLayoutMkLst>
        </pc:sldLayoutChg>
        <pc:sldLayoutChg chg="del">
          <pc:chgData name="Sarkar, Titli (NIH/NCI) [C]" userId="2e31b4fb-2c54-4995-be48-173a24bc5b84" providerId="ADAL" clId="{93BCBDDC-26F2-4EA5-85DC-68477CF8B586}" dt="2022-05-22T03:23:22.726" v="2707" actId="47"/>
          <pc:sldLayoutMkLst>
            <pc:docMk/>
            <pc:sldMasterMk cId="3953520141" sldId="2147483722"/>
            <pc:sldLayoutMk cId="3985289363" sldId="2147483724"/>
          </pc:sldLayoutMkLst>
        </pc:sldLayoutChg>
        <pc:sldLayoutChg chg="del">
          <pc:chgData name="Sarkar, Titli (NIH/NCI) [C]" userId="2e31b4fb-2c54-4995-be48-173a24bc5b84" providerId="ADAL" clId="{93BCBDDC-26F2-4EA5-85DC-68477CF8B586}" dt="2022-05-22T03:23:22.726" v="2707" actId="47"/>
          <pc:sldLayoutMkLst>
            <pc:docMk/>
            <pc:sldMasterMk cId="3953520141" sldId="2147483722"/>
            <pc:sldLayoutMk cId="509210226" sldId="2147483725"/>
          </pc:sldLayoutMkLst>
        </pc:sldLayoutChg>
        <pc:sldLayoutChg chg="del">
          <pc:chgData name="Sarkar, Titli (NIH/NCI) [C]" userId="2e31b4fb-2c54-4995-be48-173a24bc5b84" providerId="ADAL" clId="{93BCBDDC-26F2-4EA5-85DC-68477CF8B586}" dt="2022-05-22T03:23:22.726" v="2707" actId="47"/>
          <pc:sldLayoutMkLst>
            <pc:docMk/>
            <pc:sldMasterMk cId="3953520141" sldId="2147483722"/>
            <pc:sldLayoutMk cId="800098572" sldId="2147483726"/>
          </pc:sldLayoutMkLst>
        </pc:sldLayoutChg>
        <pc:sldLayoutChg chg="del">
          <pc:chgData name="Sarkar, Titli (NIH/NCI) [C]" userId="2e31b4fb-2c54-4995-be48-173a24bc5b84" providerId="ADAL" clId="{93BCBDDC-26F2-4EA5-85DC-68477CF8B586}" dt="2022-05-22T03:23:22.726" v="2707" actId="47"/>
          <pc:sldLayoutMkLst>
            <pc:docMk/>
            <pc:sldMasterMk cId="3953520141" sldId="2147483722"/>
            <pc:sldLayoutMk cId="1111878478" sldId="2147483727"/>
          </pc:sldLayoutMkLst>
        </pc:sldLayoutChg>
        <pc:sldLayoutChg chg="del">
          <pc:chgData name="Sarkar, Titli (NIH/NCI) [C]" userId="2e31b4fb-2c54-4995-be48-173a24bc5b84" providerId="ADAL" clId="{93BCBDDC-26F2-4EA5-85DC-68477CF8B586}" dt="2022-05-22T03:23:22.726" v="2707" actId="47"/>
          <pc:sldLayoutMkLst>
            <pc:docMk/>
            <pc:sldMasterMk cId="3953520141" sldId="2147483722"/>
            <pc:sldLayoutMk cId="2441199462" sldId="2147483728"/>
          </pc:sldLayoutMkLst>
        </pc:sldLayoutChg>
        <pc:sldLayoutChg chg="del">
          <pc:chgData name="Sarkar, Titli (NIH/NCI) [C]" userId="2e31b4fb-2c54-4995-be48-173a24bc5b84" providerId="ADAL" clId="{93BCBDDC-26F2-4EA5-85DC-68477CF8B586}" dt="2022-05-22T03:23:22.726" v="2707" actId="47"/>
          <pc:sldLayoutMkLst>
            <pc:docMk/>
            <pc:sldMasterMk cId="3953520141" sldId="2147483722"/>
            <pc:sldLayoutMk cId="1679698608" sldId="2147483729"/>
          </pc:sldLayoutMkLst>
        </pc:sldLayoutChg>
        <pc:sldLayoutChg chg="del">
          <pc:chgData name="Sarkar, Titli (NIH/NCI) [C]" userId="2e31b4fb-2c54-4995-be48-173a24bc5b84" providerId="ADAL" clId="{93BCBDDC-26F2-4EA5-85DC-68477CF8B586}" dt="2022-05-22T03:23:22.726" v="2707" actId="47"/>
          <pc:sldLayoutMkLst>
            <pc:docMk/>
            <pc:sldMasterMk cId="3953520141" sldId="2147483722"/>
            <pc:sldLayoutMk cId="557068533" sldId="2147483730"/>
          </pc:sldLayoutMkLst>
        </pc:sldLayoutChg>
        <pc:sldLayoutChg chg="del">
          <pc:chgData name="Sarkar, Titli (NIH/NCI) [C]" userId="2e31b4fb-2c54-4995-be48-173a24bc5b84" providerId="ADAL" clId="{93BCBDDC-26F2-4EA5-85DC-68477CF8B586}" dt="2022-05-22T03:23:22.726" v="2707" actId="47"/>
          <pc:sldLayoutMkLst>
            <pc:docMk/>
            <pc:sldMasterMk cId="3953520141" sldId="2147483722"/>
            <pc:sldLayoutMk cId="226571997" sldId="2147483731"/>
          </pc:sldLayoutMkLst>
        </pc:sldLayoutChg>
        <pc:sldLayoutChg chg="del">
          <pc:chgData name="Sarkar, Titli (NIH/NCI) [C]" userId="2e31b4fb-2c54-4995-be48-173a24bc5b84" providerId="ADAL" clId="{93BCBDDC-26F2-4EA5-85DC-68477CF8B586}" dt="2022-05-22T03:23:22.726" v="2707" actId="47"/>
          <pc:sldLayoutMkLst>
            <pc:docMk/>
            <pc:sldMasterMk cId="3953520141" sldId="2147483722"/>
            <pc:sldLayoutMk cId="2011041233" sldId="2147483732"/>
          </pc:sldLayoutMkLst>
        </pc:sldLayoutChg>
        <pc:sldLayoutChg chg="del">
          <pc:chgData name="Sarkar, Titli (NIH/NCI) [C]" userId="2e31b4fb-2c54-4995-be48-173a24bc5b84" providerId="ADAL" clId="{93BCBDDC-26F2-4EA5-85DC-68477CF8B586}" dt="2022-05-22T03:23:22.726" v="2707" actId="47"/>
          <pc:sldLayoutMkLst>
            <pc:docMk/>
            <pc:sldMasterMk cId="3953520141" sldId="2147483722"/>
            <pc:sldLayoutMk cId="797240668" sldId="2147483733"/>
          </pc:sldLayoutMkLst>
        </pc:sldLayoutChg>
        <pc:sldLayoutChg chg="del">
          <pc:chgData name="Sarkar, Titli (NIH/NCI) [C]" userId="2e31b4fb-2c54-4995-be48-173a24bc5b84" providerId="ADAL" clId="{93BCBDDC-26F2-4EA5-85DC-68477CF8B586}" dt="2022-05-22T03:23:22.726" v="2707" actId="47"/>
          <pc:sldLayoutMkLst>
            <pc:docMk/>
            <pc:sldMasterMk cId="3953520141" sldId="2147483722"/>
            <pc:sldLayoutMk cId="225890611" sldId="2147483734"/>
          </pc:sldLayoutMkLst>
        </pc:sldLayoutChg>
        <pc:sldLayoutChg chg="del">
          <pc:chgData name="Sarkar, Titli (NIH/NCI) [C]" userId="2e31b4fb-2c54-4995-be48-173a24bc5b84" providerId="ADAL" clId="{93BCBDDC-26F2-4EA5-85DC-68477CF8B586}" dt="2022-05-22T03:23:22.726" v="2707" actId="47"/>
          <pc:sldLayoutMkLst>
            <pc:docMk/>
            <pc:sldMasterMk cId="3953520141" sldId="2147483722"/>
            <pc:sldLayoutMk cId="3634847078" sldId="2147483735"/>
          </pc:sldLayoutMkLst>
        </pc:sldLayoutChg>
        <pc:sldLayoutChg chg="del">
          <pc:chgData name="Sarkar, Titli (NIH/NCI) [C]" userId="2e31b4fb-2c54-4995-be48-173a24bc5b84" providerId="ADAL" clId="{93BCBDDC-26F2-4EA5-85DC-68477CF8B586}" dt="2022-05-22T03:23:22.726" v="2707" actId="47"/>
          <pc:sldLayoutMkLst>
            <pc:docMk/>
            <pc:sldMasterMk cId="3953520141" sldId="2147483722"/>
            <pc:sldLayoutMk cId="4291102178" sldId="2147483736"/>
          </pc:sldLayoutMkLst>
        </pc:sldLayoutChg>
        <pc:sldLayoutChg chg="del">
          <pc:chgData name="Sarkar, Titli (NIH/NCI) [C]" userId="2e31b4fb-2c54-4995-be48-173a24bc5b84" providerId="ADAL" clId="{93BCBDDC-26F2-4EA5-85DC-68477CF8B586}" dt="2022-05-22T03:23:22.726" v="2707" actId="47"/>
          <pc:sldLayoutMkLst>
            <pc:docMk/>
            <pc:sldMasterMk cId="3953520141" sldId="2147483722"/>
            <pc:sldLayoutMk cId="3519592912" sldId="2147483737"/>
          </pc:sldLayoutMkLst>
        </pc:sldLayoutChg>
        <pc:sldLayoutChg chg="del">
          <pc:chgData name="Sarkar, Titli (NIH/NCI) [C]" userId="2e31b4fb-2c54-4995-be48-173a24bc5b84" providerId="ADAL" clId="{93BCBDDC-26F2-4EA5-85DC-68477CF8B586}" dt="2022-05-22T03:23:22.726" v="2707" actId="47"/>
          <pc:sldLayoutMkLst>
            <pc:docMk/>
            <pc:sldMasterMk cId="3953520141" sldId="2147483722"/>
            <pc:sldLayoutMk cId="1934352433" sldId="2147483738"/>
          </pc:sldLayoutMkLst>
        </pc:sldLayoutChg>
        <pc:sldLayoutChg chg="del">
          <pc:chgData name="Sarkar, Titli (NIH/NCI) [C]" userId="2e31b4fb-2c54-4995-be48-173a24bc5b84" providerId="ADAL" clId="{93BCBDDC-26F2-4EA5-85DC-68477CF8B586}" dt="2022-05-22T03:23:22.726" v="2707" actId="47"/>
          <pc:sldLayoutMkLst>
            <pc:docMk/>
            <pc:sldMasterMk cId="3953520141" sldId="2147483722"/>
            <pc:sldLayoutMk cId="1719109724" sldId="2147483739"/>
          </pc:sldLayoutMkLst>
        </pc:sldLayoutChg>
        <pc:sldLayoutChg chg="del">
          <pc:chgData name="Sarkar, Titli (NIH/NCI) [C]" userId="2e31b4fb-2c54-4995-be48-173a24bc5b84" providerId="ADAL" clId="{93BCBDDC-26F2-4EA5-85DC-68477CF8B586}" dt="2022-05-22T03:23:22.726" v="2707" actId="47"/>
          <pc:sldLayoutMkLst>
            <pc:docMk/>
            <pc:sldMasterMk cId="3953520141" sldId="2147483722"/>
            <pc:sldLayoutMk cId="1014553357" sldId="2147483740"/>
          </pc:sldLayoutMkLst>
        </pc:sldLayoutChg>
        <pc:sldLayoutChg chg="del">
          <pc:chgData name="Sarkar, Titli (NIH/NCI) [C]" userId="2e31b4fb-2c54-4995-be48-173a24bc5b84" providerId="ADAL" clId="{93BCBDDC-26F2-4EA5-85DC-68477CF8B586}" dt="2022-05-22T03:23:22.726" v="2707" actId="47"/>
          <pc:sldLayoutMkLst>
            <pc:docMk/>
            <pc:sldMasterMk cId="3953520141" sldId="2147483722"/>
            <pc:sldLayoutMk cId="2571192273" sldId="2147483741"/>
          </pc:sldLayoutMkLst>
        </pc:sldLayoutChg>
        <pc:sldLayoutChg chg="del">
          <pc:chgData name="Sarkar, Titli (NIH/NCI) [C]" userId="2e31b4fb-2c54-4995-be48-173a24bc5b84" providerId="ADAL" clId="{93BCBDDC-26F2-4EA5-85DC-68477CF8B586}" dt="2022-05-22T03:23:22.726" v="2707" actId="47"/>
          <pc:sldLayoutMkLst>
            <pc:docMk/>
            <pc:sldMasterMk cId="3953520141" sldId="2147483722"/>
            <pc:sldLayoutMk cId="3198816093" sldId="2147483742"/>
          </pc:sldLayoutMkLst>
        </pc:sldLayoutChg>
        <pc:sldLayoutChg chg="del">
          <pc:chgData name="Sarkar, Titli (NIH/NCI) [C]" userId="2e31b4fb-2c54-4995-be48-173a24bc5b84" providerId="ADAL" clId="{93BCBDDC-26F2-4EA5-85DC-68477CF8B586}" dt="2022-05-22T03:23:22.726" v="2707" actId="47"/>
          <pc:sldLayoutMkLst>
            <pc:docMk/>
            <pc:sldMasterMk cId="3953520141" sldId="2147483722"/>
            <pc:sldLayoutMk cId="2754864672" sldId="2147483743"/>
          </pc:sldLayoutMkLst>
        </pc:sldLayoutChg>
        <pc:sldLayoutChg chg="del">
          <pc:chgData name="Sarkar, Titli (NIH/NCI) [C]" userId="2e31b4fb-2c54-4995-be48-173a24bc5b84" providerId="ADAL" clId="{93BCBDDC-26F2-4EA5-85DC-68477CF8B586}" dt="2022-05-22T03:23:22.726" v="2707" actId="47"/>
          <pc:sldLayoutMkLst>
            <pc:docMk/>
            <pc:sldMasterMk cId="3953520141" sldId="2147483722"/>
            <pc:sldLayoutMk cId="2525398529" sldId="2147483744"/>
          </pc:sldLayoutMkLst>
        </pc:sldLayoutChg>
        <pc:sldLayoutChg chg="del">
          <pc:chgData name="Sarkar, Titli (NIH/NCI) [C]" userId="2e31b4fb-2c54-4995-be48-173a24bc5b84" providerId="ADAL" clId="{93BCBDDC-26F2-4EA5-85DC-68477CF8B586}" dt="2022-05-22T03:23:22.726" v="2707" actId="47"/>
          <pc:sldLayoutMkLst>
            <pc:docMk/>
            <pc:sldMasterMk cId="3953520141" sldId="2147483722"/>
            <pc:sldLayoutMk cId="1419574994" sldId="2147483745"/>
          </pc:sldLayoutMkLst>
        </pc:sldLayoutChg>
        <pc:sldLayoutChg chg="del">
          <pc:chgData name="Sarkar, Titli (NIH/NCI) [C]" userId="2e31b4fb-2c54-4995-be48-173a24bc5b84" providerId="ADAL" clId="{93BCBDDC-26F2-4EA5-85DC-68477CF8B586}" dt="2022-05-22T03:23:22.726" v="2707" actId="47"/>
          <pc:sldLayoutMkLst>
            <pc:docMk/>
            <pc:sldMasterMk cId="3953520141" sldId="2147483722"/>
            <pc:sldLayoutMk cId="2387464893" sldId="2147483746"/>
          </pc:sldLayoutMkLst>
        </pc:sldLayoutChg>
        <pc:sldLayoutChg chg="del">
          <pc:chgData name="Sarkar, Titli (NIH/NCI) [C]" userId="2e31b4fb-2c54-4995-be48-173a24bc5b84" providerId="ADAL" clId="{93BCBDDC-26F2-4EA5-85DC-68477CF8B586}" dt="2022-05-22T03:23:22.726" v="2707" actId="47"/>
          <pc:sldLayoutMkLst>
            <pc:docMk/>
            <pc:sldMasterMk cId="3953520141" sldId="2147483722"/>
            <pc:sldLayoutMk cId="99563752" sldId="2147483747"/>
          </pc:sldLayoutMkLst>
        </pc:sldLayoutChg>
        <pc:sldLayoutChg chg="del">
          <pc:chgData name="Sarkar, Titli (NIH/NCI) [C]" userId="2e31b4fb-2c54-4995-be48-173a24bc5b84" providerId="ADAL" clId="{93BCBDDC-26F2-4EA5-85DC-68477CF8B586}" dt="2022-05-22T03:23:22.726" v="2707" actId="47"/>
          <pc:sldLayoutMkLst>
            <pc:docMk/>
            <pc:sldMasterMk cId="3953520141" sldId="2147483722"/>
            <pc:sldLayoutMk cId="3285704368" sldId="2147483748"/>
          </pc:sldLayoutMkLst>
        </pc:sldLayoutChg>
        <pc:sldLayoutChg chg="del">
          <pc:chgData name="Sarkar, Titli (NIH/NCI) [C]" userId="2e31b4fb-2c54-4995-be48-173a24bc5b84" providerId="ADAL" clId="{93BCBDDC-26F2-4EA5-85DC-68477CF8B586}" dt="2022-05-22T03:23:22.726" v="2707" actId="47"/>
          <pc:sldLayoutMkLst>
            <pc:docMk/>
            <pc:sldMasterMk cId="3953520141" sldId="2147483722"/>
            <pc:sldLayoutMk cId="1787239148" sldId="2147483749"/>
          </pc:sldLayoutMkLst>
        </pc:sldLayoutChg>
        <pc:sldLayoutChg chg="del">
          <pc:chgData name="Sarkar, Titli (NIH/NCI) [C]" userId="2e31b4fb-2c54-4995-be48-173a24bc5b84" providerId="ADAL" clId="{93BCBDDC-26F2-4EA5-85DC-68477CF8B586}" dt="2022-05-22T03:23:22.726" v="2707" actId="47"/>
          <pc:sldLayoutMkLst>
            <pc:docMk/>
            <pc:sldMasterMk cId="3953520141" sldId="2147483722"/>
            <pc:sldLayoutMk cId="1794836266" sldId="2147483750"/>
          </pc:sldLayoutMkLst>
        </pc:sldLayoutChg>
        <pc:sldLayoutChg chg="del">
          <pc:chgData name="Sarkar, Titli (NIH/NCI) [C]" userId="2e31b4fb-2c54-4995-be48-173a24bc5b84" providerId="ADAL" clId="{93BCBDDC-26F2-4EA5-85DC-68477CF8B586}" dt="2022-05-22T03:23:22.726" v="2707" actId="47"/>
          <pc:sldLayoutMkLst>
            <pc:docMk/>
            <pc:sldMasterMk cId="3953520141" sldId="2147483722"/>
            <pc:sldLayoutMk cId="843061296" sldId="2147483751"/>
          </pc:sldLayoutMkLst>
        </pc:sldLayoutChg>
        <pc:sldLayoutChg chg="del">
          <pc:chgData name="Sarkar, Titli (NIH/NCI) [C]" userId="2e31b4fb-2c54-4995-be48-173a24bc5b84" providerId="ADAL" clId="{93BCBDDC-26F2-4EA5-85DC-68477CF8B586}" dt="2022-05-22T03:23:22.726" v="2707" actId="47"/>
          <pc:sldLayoutMkLst>
            <pc:docMk/>
            <pc:sldMasterMk cId="3953520141" sldId="2147483722"/>
            <pc:sldLayoutMk cId="1166020338" sldId="2147483752"/>
          </pc:sldLayoutMkLst>
        </pc:sldLayoutChg>
        <pc:sldLayoutChg chg="del">
          <pc:chgData name="Sarkar, Titli (NIH/NCI) [C]" userId="2e31b4fb-2c54-4995-be48-173a24bc5b84" providerId="ADAL" clId="{93BCBDDC-26F2-4EA5-85DC-68477CF8B586}" dt="2022-05-22T03:23:22.726" v="2707" actId="47"/>
          <pc:sldLayoutMkLst>
            <pc:docMk/>
            <pc:sldMasterMk cId="3953520141" sldId="2147483722"/>
            <pc:sldLayoutMk cId="2861302567" sldId="2147483753"/>
          </pc:sldLayoutMkLst>
        </pc:sldLayoutChg>
        <pc:sldLayoutChg chg="del">
          <pc:chgData name="Sarkar, Titli (NIH/NCI) [C]" userId="2e31b4fb-2c54-4995-be48-173a24bc5b84" providerId="ADAL" clId="{93BCBDDC-26F2-4EA5-85DC-68477CF8B586}" dt="2022-05-22T03:23:22.726" v="2707" actId="47"/>
          <pc:sldLayoutMkLst>
            <pc:docMk/>
            <pc:sldMasterMk cId="3953520141" sldId="2147483722"/>
            <pc:sldLayoutMk cId="2795809156" sldId="2147483754"/>
          </pc:sldLayoutMkLst>
        </pc:sldLayoutChg>
        <pc:sldLayoutChg chg="del">
          <pc:chgData name="Sarkar, Titli (NIH/NCI) [C]" userId="2e31b4fb-2c54-4995-be48-173a24bc5b84" providerId="ADAL" clId="{93BCBDDC-26F2-4EA5-85DC-68477CF8B586}" dt="2022-05-22T03:23:22.726" v="2707" actId="47"/>
          <pc:sldLayoutMkLst>
            <pc:docMk/>
            <pc:sldMasterMk cId="3953520141" sldId="2147483722"/>
            <pc:sldLayoutMk cId="3372318678" sldId="2147483755"/>
          </pc:sldLayoutMkLst>
        </pc:sldLayoutChg>
        <pc:sldLayoutChg chg="del">
          <pc:chgData name="Sarkar, Titli (NIH/NCI) [C]" userId="2e31b4fb-2c54-4995-be48-173a24bc5b84" providerId="ADAL" clId="{93BCBDDC-26F2-4EA5-85DC-68477CF8B586}" dt="2022-05-22T03:23:22.726" v="2707" actId="47"/>
          <pc:sldLayoutMkLst>
            <pc:docMk/>
            <pc:sldMasterMk cId="3953520141" sldId="2147483722"/>
            <pc:sldLayoutMk cId="1255158118" sldId="2147483756"/>
          </pc:sldLayoutMkLst>
        </pc:sldLayoutChg>
        <pc:sldLayoutChg chg="del">
          <pc:chgData name="Sarkar, Titli (NIH/NCI) [C]" userId="2e31b4fb-2c54-4995-be48-173a24bc5b84" providerId="ADAL" clId="{93BCBDDC-26F2-4EA5-85DC-68477CF8B586}" dt="2022-05-22T03:23:22.726" v="2707" actId="47"/>
          <pc:sldLayoutMkLst>
            <pc:docMk/>
            <pc:sldMasterMk cId="3953520141" sldId="2147483722"/>
            <pc:sldLayoutMk cId="1551454739" sldId="2147483757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8163C6-D68D-4AB7-8581-D28254146B86}" type="doc">
      <dgm:prSet loTypeId="urn:microsoft.com/office/officeart/2005/8/layout/lProcess2" loCatId="relationship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F87FF82-0561-443C-89AB-BC94BEB55D3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  <a:t>Data Framework and Partnerships</a:t>
          </a:r>
        </a:p>
      </dgm:t>
    </dgm:pt>
    <dgm:pt modelId="{832FB535-137C-4FFC-856D-936FA7BE5E5A}" type="parTrans" cxnId="{BF65EEE8-61F0-4838-9CD6-731587E208C7}">
      <dgm:prSet/>
      <dgm:spPr/>
      <dgm:t>
        <a:bodyPr/>
        <a:lstStyle/>
        <a:p>
          <a:endParaRPr lang="en-US"/>
        </a:p>
      </dgm:t>
    </dgm:pt>
    <dgm:pt modelId="{758BD624-169E-4ED5-9310-C215B5BB3950}" type="sibTrans" cxnId="{BF65EEE8-61F0-4838-9CD6-731587E208C7}">
      <dgm:prSet/>
      <dgm:spPr/>
      <dgm:t>
        <a:bodyPr/>
        <a:lstStyle/>
        <a:p>
          <a:endParaRPr lang="en-US"/>
        </a:p>
      </dgm:t>
    </dgm:pt>
    <dgm:pt modelId="{8C01FDBB-97F3-4AE9-96CD-09405CD9106A}">
      <dgm:prSet custT="1"/>
      <dgm:spPr/>
      <dgm:t>
        <a:bodyPr/>
        <a:lstStyle/>
        <a:p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Kevin McLoughlin</a:t>
          </a:r>
        </a:p>
      </dgm:t>
    </dgm:pt>
    <dgm:pt modelId="{01177536-24FA-4035-AA7C-588C220AFBD4}" type="parTrans" cxnId="{1823A86A-82C3-4C77-8F2A-BFF535B1081E}">
      <dgm:prSet/>
      <dgm:spPr/>
      <dgm:t>
        <a:bodyPr/>
        <a:lstStyle/>
        <a:p>
          <a:endParaRPr lang="en-US"/>
        </a:p>
      </dgm:t>
    </dgm:pt>
    <dgm:pt modelId="{2A21072B-4426-4EB1-BBE8-1C1E24C096A3}" type="sibTrans" cxnId="{1823A86A-82C3-4C77-8F2A-BFF535B1081E}">
      <dgm:prSet/>
      <dgm:spPr/>
      <dgm:t>
        <a:bodyPr/>
        <a:lstStyle/>
        <a:p>
          <a:endParaRPr lang="en-US"/>
        </a:p>
      </dgm:t>
    </dgm:pt>
    <dgm:pt modelId="{9790C0CC-3DF5-4BE5-8BA9-FFB8DB9185AD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  <a:t>Human Systems Models and Data</a:t>
          </a:r>
        </a:p>
      </dgm:t>
    </dgm:pt>
    <dgm:pt modelId="{E91B85D4-639E-4089-8483-97043A50AC2F}" type="sibTrans" cxnId="{3FD93681-BE75-40A2-8C64-4D376CC15960}">
      <dgm:prSet/>
      <dgm:spPr/>
      <dgm:t>
        <a:bodyPr/>
        <a:lstStyle/>
        <a:p>
          <a:endParaRPr lang="en-US"/>
        </a:p>
      </dgm:t>
    </dgm:pt>
    <dgm:pt modelId="{499686BD-28A9-4C6B-ACBC-F4183C5E3A5A}" type="parTrans" cxnId="{3FD93681-BE75-40A2-8C64-4D376CC15960}">
      <dgm:prSet/>
      <dgm:spPr/>
      <dgm:t>
        <a:bodyPr/>
        <a:lstStyle/>
        <a:p>
          <a:endParaRPr lang="en-US"/>
        </a:p>
      </dgm:t>
    </dgm:pt>
    <dgm:pt modelId="{A41CC7DD-D6DF-4E6A-B7D3-87A6EC3398A2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Stewart He</a:t>
          </a:r>
        </a:p>
      </dgm:t>
    </dgm:pt>
    <dgm:pt modelId="{FC2B480C-04E0-4EC2-806A-65B716214C44}" type="parTrans" cxnId="{13E7FF07-912E-4F5D-93DB-913DEB301521}">
      <dgm:prSet/>
      <dgm:spPr/>
      <dgm:t>
        <a:bodyPr/>
        <a:lstStyle/>
        <a:p>
          <a:endParaRPr lang="en-US"/>
        </a:p>
      </dgm:t>
    </dgm:pt>
    <dgm:pt modelId="{24B8E510-A12C-4B19-AFC8-2F3982C072E0}" type="sibTrans" cxnId="{13E7FF07-912E-4F5D-93DB-913DEB301521}">
      <dgm:prSet/>
      <dgm:spPr/>
      <dgm:t>
        <a:bodyPr/>
        <a:lstStyle/>
        <a:p>
          <a:endParaRPr lang="en-US"/>
        </a:p>
      </dgm:t>
    </dgm:pt>
    <dgm:pt modelId="{572C7EE9-085C-49FD-990F-162DB5723FC9}">
      <dgm:prSet/>
      <dgm:spPr/>
      <dgm:t>
        <a:bodyPr/>
        <a:lstStyle/>
        <a:p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Hiran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Rangathan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5A4E866-82B7-4067-8E33-D3C36ADE76CB}" type="parTrans" cxnId="{08787408-DC04-41E8-A36B-83ECEA2E5996}">
      <dgm:prSet/>
      <dgm:spPr/>
      <dgm:t>
        <a:bodyPr/>
        <a:lstStyle/>
        <a:p>
          <a:endParaRPr lang="en-US"/>
        </a:p>
      </dgm:t>
    </dgm:pt>
    <dgm:pt modelId="{B8D58BA1-7868-4C0D-A2C8-9788FDAD1242}" type="sibTrans" cxnId="{08787408-DC04-41E8-A36B-83ECEA2E5996}">
      <dgm:prSet/>
      <dgm:spPr/>
      <dgm:t>
        <a:bodyPr/>
        <a:lstStyle/>
        <a:p>
          <a:endParaRPr lang="en-US"/>
        </a:p>
      </dgm:t>
    </dgm:pt>
    <dgm:pt modelId="{0B331719-9DB7-4086-B614-156711F69AA4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  <a:t>Predictive Modeling</a:t>
          </a:r>
        </a:p>
      </dgm:t>
    </dgm:pt>
    <dgm:pt modelId="{FF3D40B6-1648-4232-B474-54F699FE27EA}" type="parTrans" cxnId="{A9953892-E9B9-4709-AF38-2FD9C5C41B07}">
      <dgm:prSet/>
      <dgm:spPr/>
      <dgm:t>
        <a:bodyPr/>
        <a:lstStyle/>
        <a:p>
          <a:endParaRPr lang="en-US"/>
        </a:p>
      </dgm:t>
    </dgm:pt>
    <dgm:pt modelId="{CED620DB-484A-4EFB-B94A-E32CFF18E1B7}" type="sibTrans" cxnId="{A9953892-E9B9-4709-AF38-2FD9C5C41B07}">
      <dgm:prSet/>
      <dgm:spPr/>
      <dgm:t>
        <a:bodyPr/>
        <a:lstStyle/>
        <a:p>
          <a:endParaRPr lang="en-US"/>
        </a:p>
      </dgm:t>
    </dgm:pt>
    <dgm:pt modelId="{09190110-DA3B-4081-ABD9-98D6B9A65F7C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Soo Kim</a:t>
          </a:r>
        </a:p>
      </dgm:t>
    </dgm:pt>
    <dgm:pt modelId="{0779E029-5117-4A0A-8042-DAC3CAD7576C}" type="parTrans" cxnId="{AB68D5E2-5FAE-4EF9-B482-250456A2DB5B}">
      <dgm:prSet/>
      <dgm:spPr/>
      <dgm:t>
        <a:bodyPr/>
        <a:lstStyle/>
        <a:p>
          <a:endParaRPr lang="en-US"/>
        </a:p>
      </dgm:t>
    </dgm:pt>
    <dgm:pt modelId="{9E426553-6DA0-4528-A205-B61C6457EC6F}" type="sibTrans" cxnId="{AB68D5E2-5FAE-4EF9-B482-250456A2DB5B}">
      <dgm:prSet/>
      <dgm:spPr/>
      <dgm:t>
        <a:bodyPr/>
        <a:lstStyle/>
        <a:p>
          <a:endParaRPr lang="en-US"/>
        </a:p>
      </dgm:t>
    </dgm:pt>
    <dgm:pt modelId="{7B9A2A1A-BA51-4438-845F-49479AC0E4E2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Jonathan Allen</a:t>
          </a:r>
        </a:p>
      </dgm:t>
    </dgm:pt>
    <dgm:pt modelId="{84F73B27-7ECC-4C55-ABAD-8A6991BE72DF}" type="parTrans" cxnId="{354BA157-0406-416D-8F3C-AF97B4AEFAFD}">
      <dgm:prSet/>
      <dgm:spPr/>
      <dgm:t>
        <a:bodyPr/>
        <a:lstStyle/>
        <a:p>
          <a:endParaRPr lang="en-US"/>
        </a:p>
      </dgm:t>
    </dgm:pt>
    <dgm:pt modelId="{254EE817-2234-4412-B203-9C532E908553}" type="sibTrans" cxnId="{354BA157-0406-416D-8F3C-AF97B4AEFAFD}">
      <dgm:prSet/>
      <dgm:spPr/>
      <dgm:t>
        <a:bodyPr/>
        <a:lstStyle/>
        <a:p>
          <a:endParaRPr lang="en-US"/>
        </a:p>
      </dgm:t>
    </dgm:pt>
    <dgm:pt modelId="{0E2A2A16-0AF3-4C8D-9D67-0535FF251C47}">
      <dgm:prSet custT="1"/>
      <dgm:spPr>
        <a:solidFill>
          <a:schemeClr val="tx1"/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Jonathan Allen</a:t>
          </a:r>
        </a:p>
      </dgm:t>
    </dgm:pt>
    <dgm:pt modelId="{4E8A7BDE-6B5C-4BBA-AF81-C4667A073EA6}" type="parTrans" cxnId="{05E0BB9A-63EC-44F5-AC9F-6C046249726A}">
      <dgm:prSet/>
      <dgm:spPr/>
      <dgm:t>
        <a:bodyPr/>
        <a:lstStyle/>
        <a:p>
          <a:endParaRPr lang="en-US"/>
        </a:p>
      </dgm:t>
    </dgm:pt>
    <dgm:pt modelId="{ABDC1EE1-EA74-4D97-85F6-9A3AD9957CF2}" type="sibTrans" cxnId="{05E0BB9A-63EC-44F5-AC9F-6C046249726A}">
      <dgm:prSet/>
      <dgm:spPr/>
      <dgm:t>
        <a:bodyPr/>
        <a:lstStyle/>
        <a:p>
          <a:endParaRPr lang="en-US"/>
        </a:p>
      </dgm:t>
    </dgm:pt>
    <dgm:pt modelId="{C79F8793-DDC1-4070-A1BC-60171CB78C0E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Marisa Torres</a:t>
          </a:r>
        </a:p>
      </dgm:t>
    </dgm:pt>
    <dgm:pt modelId="{4F995FC7-8F5B-4759-9A90-2866F1588065}" type="parTrans" cxnId="{22B914A2-09F2-460C-AC6D-BB72CA8A8CD1}">
      <dgm:prSet/>
      <dgm:spPr/>
      <dgm:t>
        <a:bodyPr/>
        <a:lstStyle/>
        <a:p>
          <a:endParaRPr lang="en-US"/>
        </a:p>
      </dgm:t>
    </dgm:pt>
    <dgm:pt modelId="{75439B74-2715-438F-A133-4FB35B8CC938}" type="sibTrans" cxnId="{22B914A2-09F2-460C-AC6D-BB72CA8A8CD1}">
      <dgm:prSet/>
      <dgm:spPr/>
      <dgm:t>
        <a:bodyPr/>
        <a:lstStyle/>
        <a:p>
          <a:endParaRPr lang="en-US"/>
        </a:p>
      </dgm:t>
    </dgm:pt>
    <dgm:pt modelId="{75D5B80C-BC91-499E-A96B-E66D9ABC392D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1100" dirty="0" err="1">
              <a:latin typeface="Arial" panose="020B0604020202020204" pitchFamily="34" charset="0"/>
              <a:cs typeface="Arial" panose="020B0604020202020204" pitchFamily="34" charset="0"/>
            </a:rPr>
            <a:t>Yaru</a:t>
          </a:r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  Fan</a:t>
          </a:r>
        </a:p>
      </dgm:t>
    </dgm:pt>
    <dgm:pt modelId="{DE8F0ADB-2B7B-41EA-94CA-CDBB39E28FAA}" type="parTrans" cxnId="{6B2B548C-D91C-4F90-8D76-0A8F6589638A}">
      <dgm:prSet/>
      <dgm:spPr/>
      <dgm:t>
        <a:bodyPr/>
        <a:lstStyle/>
        <a:p>
          <a:endParaRPr lang="en-US"/>
        </a:p>
      </dgm:t>
    </dgm:pt>
    <dgm:pt modelId="{F3D069B8-5FEF-42A6-A2B0-5FD8D2494DBE}" type="sibTrans" cxnId="{6B2B548C-D91C-4F90-8D76-0A8F6589638A}">
      <dgm:prSet/>
      <dgm:spPr/>
      <dgm:t>
        <a:bodyPr/>
        <a:lstStyle/>
        <a:p>
          <a:endParaRPr lang="en-US"/>
        </a:p>
      </dgm:t>
    </dgm:pt>
    <dgm:pt modelId="{3FE258E7-2CB6-45F3-A4BE-01E52C599BB7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  <a:t>Generative 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  <a:t>Molecular Design</a:t>
          </a:r>
        </a:p>
      </dgm:t>
    </dgm:pt>
    <dgm:pt modelId="{90F95146-5445-4291-B94B-8B2C6B6D71D5}" type="parTrans" cxnId="{01368E24-4253-4EC4-8083-BB6A1E44ABA4}">
      <dgm:prSet/>
      <dgm:spPr/>
      <dgm:t>
        <a:bodyPr/>
        <a:lstStyle/>
        <a:p>
          <a:endParaRPr lang="en-US"/>
        </a:p>
      </dgm:t>
    </dgm:pt>
    <dgm:pt modelId="{002ABA54-F64F-4D1C-A5B4-6A60136F51BA}" type="sibTrans" cxnId="{01368E24-4253-4EC4-8083-BB6A1E44ABA4}">
      <dgm:prSet/>
      <dgm:spPr/>
      <dgm:t>
        <a:bodyPr/>
        <a:lstStyle/>
        <a:p>
          <a:endParaRPr lang="en-US"/>
        </a:p>
      </dgm:t>
    </dgm:pt>
    <dgm:pt modelId="{083C8780-119F-4389-9CF8-99F6008450A8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Michelle Arkin</a:t>
          </a:r>
        </a:p>
      </dgm:t>
    </dgm:pt>
    <dgm:pt modelId="{6A65152B-B1DF-499A-9A30-863C6AE73EB2}" type="parTrans" cxnId="{00FFE09E-DB0A-4923-9004-5166CE6D0C00}">
      <dgm:prSet/>
      <dgm:spPr/>
      <dgm:t>
        <a:bodyPr/>
        <a:lstStyle/>
        <a:p>
          <a:endParaRPr lang="en-US"/>
        </a:p>
      </dgm:t>
    </dgm:pt>
    <dgm:pt modelId="{631CBA23-3C72-4A77-AE7D-A2DFD4E8C731}" type="sibTrans" cxnId="{00FFE09E-DB0A-4923-9004-5166CE6D0C00}">
      <dgm:prSet/>
      <dgm:spPr/>
      <dgm:t>
        <a:bodyPr/>
        <a:lstStyle/>
        <a:p>
          <a:endParaRPr lang="en-US"/>
        </a:p>
      </dgm:t>
    </dgm:pt>
    <dgm:pt modelId="{E5E8670D-546D-9A4D-8CE5-B3BDA9DD1F74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Adam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Zemla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C540C25-F34F-F040-84F5-A320224E0BE2}" type="parTrans" cxnId="{B7AA1292-C723-3244-8C07-769F923B38DD}">
      <dgm:prSet/>
      <dgm:spPr/>
      <dgm:t>
        <a:bodyPr/>
        <a:lstStyle/>
        <a:p>
          <a:endParaRPr lang="en-US"/>
        </a:p>
      </dgm:t>
    </dgm:pt>
    <dgm:pt modelId="{C26333B4-120D-324D-BB60-BCA3081A889E}" type="sibTrans" cxnId="{B7AA1292-C723-3244-8C07-769F923B38DD}">
      <dgm:prSet/>
      <dgm:spPr/>
      <dgm:t>
        <a:bodyPr/>
        <a:lstStyle/>
        <a:p>
          <a:endParaRPr lang="en-US"/>
        </a:p>
      </dgm:t>
    </dgm:pt>
    <dgm:pt modelId="{0A37E04B-BD5A-6046-9F82-95DF7E3010EE}">
      <dgm:prSet phldrT="[Text]" custT="1"/>
      <dgm:spPr>
        <a:solidFill>
          <a:schemeClr val="tx1"/>
        </a:solidFill>
        <a:ln>
          <a:solidFill>
            <a:schemeClr val="tx1">
              <a:lumMod val="75000"/>
            </a:schemeClr>
          </a:solidFill>
        </a:ln>
      </dgm:spPr>
      <dgm:t>
        <a:bodyPr/>
        <a:lstStyle/>
        <a:p>
          <a:r>
            <a:rPr lang="en-US" sz="1000" dirty="0">
              <a:latin typeface="Arial" panose="020B0604020202020204" pitchFamily="34" charset="0"/>
              <a:cs typeface="Arial" panose="020B0604020202020204" pitchFamily="34" charset="0"/>
            </a:rPr>
            <a:t>Kevin McLoughlin</a:t>
          </a:r>
        </a:p>
      </dgm:t>
    </dgm:pt>
    <dgm:pt modelId="{C59F1AE0-E4A4-5D4A-A3B9-1CB0637002FF}" type="parTrans" cxnId="{C7EF9976-0134-E54F-9330-812069564E0B}">
      <dgm:prSet/>
      <dgm:spPr/>
      <dgm:t>
        <a:bodyPr/>
        <a:lstStyle/>
        <a:p>
          <a:endParaRPr lang="en-US"/>
        </a:p>
      </dgm:t>
    </dgm:pt>
    <dgm:pt modelId="{B27A42C0-844A-6544-91B0-9A665DCAFB0A}" type="sibTrans" cxnId="{C7EF9976-0134-E54F-9330-812069564E0B}">
      <dgm:prSet/>
      <dgm:spPr/>
      <dgm:t>
        <a:bodyPr/>
        <a:lstStyle/>
        <a:p>
          <a:endParaRPr lang="en-US"/>
        </a:p>
      </dgm:t>
    </dgm:pt>
    <dgm:pt modelId="{CC1BC4F8-91EF-BD4C-BA15-2C8120E91D8C}">
      <dgm:prSet phldrT="[Text]" custT="1"/>
      <dgm:spPr/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Derek Jones</a:t>
          </a:r>
        </a:p>
      </dgm:t>
    </dgm:pt>
    <dgm:pt modelId="{FE06F4DC-6095-3C44-95C2-B2F6C055AA50}" type="parTrans" cxnId="{353E4B78-3805-6041-A99B-C00B9D259781}">
      <dgm:prSet/>
      <dgm:spPr/>
      <dgm:t>
        <a:bodyPr/>
        <a:lstStyle/>
        <a:p>
          <a:endParaRPr lang="en-US"/>
        </a:p>
      </dgm:t>
    </dgm:pt>
    <dgm:pt modelId="{F1930936-9FA6-7446-BE56-A6F54ECD0D29}" type="sibTrans" cxnId="{353E4B78-3805-6041-A99B-C00B9D259781}">
      <dgm:prSet/>
      <dgm:spPr/>
      <dgm:t>
        <a:bodyPr/>
        <a:lstStyle/>
        <a:p>
          <a:endParaRPr lang="en-US"/>
        </a:p>
      </dgm:t>
    </dgm:pt>
    <dgm:pt modelId="{78EA2F1A-1107-6346-B4C9-0111F228B721}">
      <dgm:prSet phldrT="[Text]" custT="1"/>
      <dgm:spPr/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Jeff Mast</a:t>
          </a:r>
        </a:p>
      </dgm:t>
    </dgm:pt>
    <dgm:pt modelId="{38F404DE-3D7C-8340-A66F-9047DD24FEDB}" type="parTrans" cxnId="{FCECEC9D-6B0C-574C-A78B-B1E829AE7A5A}">
      <dgm:prSet/>
      <dgm:spPr/>
      <dgm:t>
        <a:bodyPr/>
        <a:lstStyle/>
        <a:p>
          <a:endParaRPr lang="en-US"/>
        </a:p>
      </dgm:t>
    </dgm:pt>
    <dgm:pt modelId="{CE79BC01-7393-7643-A010-B2FC7C834613}" type="sibTrans" cxnId="{FCECEC9D-6B0C-574C-A78B-B1E829AE7A5A}">
      <dgm:prSet/>
      <dgm:spPr/>
      <dgm:t>
        <a:bodyPr/>
        <a:lstStyle/>
        <a:p>
          <a:endParaRPr lang="en-US"/>
        </a:p>
      </dgm:t>
    </dgm:pt>
    <dgm:pt modelId="{4F9ADBCB-6861-6648-B995-4A7533240477}">
      <dgm:prSet phldrT="[Text]" custT="1"/>
      <dgm:spPr/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Sam Ade</a:t>
          </a:r>
        </a:p>
      </dgm:t>
    </dgm:pt>
    <dgm:pt modelId="{7A6D504B-C302-D640-A987-E56EA4A489AD}" type="parTrans" cxnId="{94BC1A65-F53F-6D43-9A3A-EE199E144811}">
      <dgm:prSet/>
      <dgm:spPr/>
      <dgm:t>
        <a:bodyPr/>
        <a:lstStyle/>
        <a:p>
          <a:endParaRPr lang="en-US"/>
        </a:p>
      </dgm:t>
    </dgm:pt>
    <dgm:pt modelId="{6C64AE18-E624-4743-8545-E6342307B5A8}" type="sibTrans" cxnId="{94BC1A65-F53F-6D43-9A3A-EE199E144811}">
      <dgm:prSet/>
      <dgm:spPr/>
      <dgm:t>
        <a:bodyPr/>
        <a:lstStyle/>
        <a:p>
          <a:endParaRPr lang="en-US"/>
        </a:p>
      </dgm:t>
    </dgm:pt>
    <dgm:pt modelId="{8C0C233F-050A-6744-971B-040C9AEEC84B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  <a:t>Active Learning</a:t>
          </a:r>
        </a:p>
      </dgm:t>
    </dgm:pt>
    <dgm:pt modelId="{FFA37E17-29FF-0840-B25F-9529E93E2A37}" type="parTrans" cxnId="{BFAA8FD7-C41B-A44E-BD73-617C2A6E5E38}">
      <dgm:prSet/>
      <dgm:spPr/>
      <dgm:t>
        <a:bodyPr/>
        <a:lstStyle/>
        <a:p>
          <a:endParaRPr lang="en-US"/>
        </a:p>
      </dgm:t>
    </dgm:pt>
    <dgm:pt modelId="{7C3C889B-1560-8446-A0EC-8FC1415B27F2}" type="sibTrans" cxnId="{BFAA8FD7-C41B-A44E-BD73-617C2A6E5E38}">
      <dgm:prSet/>
      <dgm:spPr/>
      <dgm:t>
        <a:bodyPr/>
        <a:lstStyle/>
        <a:p>
          <a:endParaRPr lang="en-US"/>
        </a:p>
      </dgm:t>
    </dgm:pt>
    <dgm:pt modelId="{07D361A2-8A61-5842-A140-AEEE6629D88E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Sergio Wong</a:t>
          </a:r>
        </a:p>
      </dgm:t>
    </dgm:pt>
    <dgm:pt modelId="{CD76F6B3-DF08-B74A-A8C2-39CA45720538}" type="parTrans" cxnId="{5674CFC0-78AC-084D-98BD-B1D4EE07CC2F}">
      <dgm:prSet/>
      <dgm:spPr/>
      <dgm:t>
        <a:bodyPr/>
        <a:lstStyle/>
        <a:p>
          <a:endParaRPr lang="en-US"/>
        </a:p>
      </dgm:t>
    </dgm:pt>
    <dgm:pt modelId="{3A4E275A-D326-1F42-B3A1-41E925478CF3}" type="sibTrans" cxnId="{5674CFC0-78AC-084D-98BD-B1D4EE07CC2F}">
      <dgm:prSet/>
      <dgm:spPr/>
      <dgm:t>
        <a:bodyPr/>
        <a:lstStyle/>
        <a:p>
          <a:endParaRPr lang="en-US"/>
        </a:p>
      </dgm:t>
    </dgm:pt>
    <dgm:pt modelId="{05B57ED1-05C6-CA4A-8EAA-9E527F822C77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Dan Kirshner</a:t>
          </a:r>
        </a:p>
      </dgm:t>
    </dgm:pt>
    <dgm:pt modelId="{C334450F-C5D9-D741-A61A-D64554176FEE}" type="parTrans" cxnId="{6E2F29E3-FB09-A745-9BC8-E043A489C81A}">
      <dgm:prSet/>
      <dgm:spPr/>
      <dgm:t>
        <a:bodyPr/>
        <a:lstStyle/>
        <a:p>
          <a:endParaRPr lang="en-US"/>
        </a:p>
      </dgm:t>
    </dgm:pt>
    <dgm:pt modelId="{1093DE71-6578-BC42-B312-5D73DC1E80B6}" type="sibTrans" cxnId="{6E2F29E3-FB09-A745-9BC8-E043A489C81A}">
      <dgm:prSet/>
      <dgm:spPr/>
      <dgm:t>
        <a:bodyPr/>
        <a:lstStyle/>
        <a:p>
          <a:endParaRPr lang="en-US"/>
        </a:p>
      </dgm:t>
    </dgm:pt>
    <dgm:pt modelId="{F47B993D-ABB0-B941-BD16-F1073C12A54D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Brian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Bennion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DE9B655-97F3-374F-8DEA-5C8437E89380}" type="parTrans" cxnId="{2A7EFCE2-0F9C-D241-B87D-814F31CA75DC}">
      <dgm:prSet/>
      <dgm:spPr/>
      <dgm:t>
        <a:bodyPr/>
        <a:lstStyle/>
        <a:p>
          <a:endParaRPr lang="en-US"/>
        </a:p>
      </dgm:t>
    </dgm:pt>
    <dgm:pt modelId="{8009031C-730F-C141-89E8-2476456E83C3}" type="sibTrans" cxnId="{2A7EFCE2-0F9C-D241-B87D-814F31CA75DC}">
      <dgm:prSet/>
      <dgm:spPr/>
      <dgm:t>
        <a:bodyPr/>
        <a:lstStyle/>
        <a:p>
          <a:endParaRPr lang="en-US"/>
        </a:p>
      </dgm:t>
    </dgm:pt>
    <dgm:pt modelId="{7E623542-0AB3-E543-812A-2C1FBA11A60F}">
      <dgm:prSet custT="1"/>
      <dgm:spPr>
        <a:solidFill>
          <a:schemeClr val="tx1"/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Eric Stahlberg</a:t>
          </a:r>
        </a:p>
      </dgm:t>
    </dgm:pt>
    <dgm:pt modelId="{5CA75598-4E74-3D46-B903-60147AB31606}" type="parTrans" cxnId="{3534F5B1-41BA-8742-9E39-A74EF155C2B3}">
      <dgm:prSet/>
      <dgm:spPr/>
      <dgm:t>
        <a:bodyPr/>
        <a:lstStyle/>
        <a:p>
          <a:endParaRPr lang="en-US"/>
        </a:p>
      </dgm:t>
    </dgm:pt>
    <dgm:pt modelId="{A9992001-596E-CB4F-BFF9-0CBE4ACB2D47}" type="sibTrans" cxnId="{3534F5B1-41BA-8742-9E39-A74EF155C2B3}">
      <dgm:prSet/>
      <dgm:spPr/>
      <dgm:t>
        <a:bodyPr/>
        <a:lstStyle/>
        <a:p>
          <a:endParaRPr lang="en-US"/>
        </a:p>
      </dgm:t>
    </dgm:pt>
    <dgm:pt modelId="{002D3028-BCBC-A649-897C-53B91577E978}">
      <dgm:prSet phldrT="[Text]" custT="1"/>
      <dgm:spPr>
        <a:solidFill>
          <a:srgbClr val="4B4B4B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30480" tIns="22860" rIns="30480" bIns="2286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Belinda </a:t>
          </a:r>
          <a:r>
            <a:rPr lang="en-US" sz="1050" kern="1200" dirty="0" err="1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Akpa</a:t>
          </a:r>
          <a:endParaRPr lang="en-US" sz="1050" kern="1200" dirty="0">
            <a:solidFill>
              <a:srgbClr val="FFFFFF"/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802DBBE8-15B2-4F4D-903B-CE18376B6E32}" type="parTrans" cxnId="{2CD1E97B-5E77-D440-A09D-11BBE4C66812}">
      <dgm:prSet/>
      <dgm:spPr/>
      <dgm:t>
        <a:bodyPr/>
        <a:lstStyle/>
        <a:p>
          <a:endParaRPr lang="en-US"/>
        </a:p>
      </dgm:t>
    </dgm:pt>
    <dgm:pt modelId="{F7499AFC-3770-B044-BFE5-4F4A65261A4A}" type="sibTrans" cxnId="{2CD1E97B-5E77-D440-A09D-11BBE4C66812}">
      <dgm:prSet/>
      <dgm:spPr/>
      <dgm:t>
        <a:bodyPr/>
        <a:lstStyle/>
        <a:p>
          <a:endParaRPr lang="en-US"/>
        </a:p>
      </dgm:t>
    </dgm:pt>
    <dgm:pt modelId="{252692B8-558B-9D4E-B403-887EBB80CAA0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1000" dirty="0">
              <a:latin typeface="Arial" panose="020B0604020202020204" pitchFamily="34" charset="0"/>
              <a:cs typeface="Arial" panose="020B0604020202020204" pitchFamily="34" charset="0"/>
            </a:rPr>
            <a:t>Frank Alexander</a:t>
          </a:r>
        </a:p>
      </dgm:t>
    </dgm:pt>
    <dgm:pt modelId="{04A2E18A-DF72-2E42-8E5C-B1150214CDF4}" type="parTrans" cxnId="{50ABBF7A-3D43-3D46-9AA0-0BB7DECB7FF7}">
      <dgm:prSet/>
      <dgm:spPr/>
      <dgm:t>
        <a:bodyPr/>
        <a:lstStyle/>
        <a:p>
          <a:endParaRPr lang="en-US"/>
        </a:p>
      </dgm:t>
    </dgm:pt>
    <dgm:pt modelId="{0FD10BC2-6955-3849-B0BE-E56D287F9F90}" type="sibTrans" cxnId="{50ABBF7A-3D43-3D46-9AA0-0BB7DECB7FF7}">
      <dgm:prSet/>
      <dgm:spPr/>
      <dgm:t>
        <a:bodyPr/>
        <a:lstStyle/>
        <a:p>
          <a:endParaRPr lang="en-US"/>
        </a:p>
      </dgm:t>
    </dgm:pt>
    <dgm:pt modelId="{288BA839-1189-774E-A79A-987BD67AE991}">
      <dgm:prSet phldrT="[Text]" custT="1"/>
      <dgm:spPr>
        <a:solidFill>
          <a:srgbClr val="6B4791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30480" tIns="22860" rIns="30480" bIns="2286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Amanda Paulson</a:t>
          </a:r>
        </a:p>
      </dgm:t>
    </dgm:pt>
    <dgm:pt modelId="{E2F725D5-C705-9344-AACE-AD83E17C9FCA}" type="parTrans" cxnId="{650926EF-1344-DE47-89F1-71152EDFEFA9}">
      <dgm:prSet/>
      <dgm:spPr/>
      <dgm:t>
        <a:bodyPr/>
        <a:lstStyle/>
        <a:p>
          <a:endParaRPr lang="en-US"/>
        </a:p>
      </dgm:t>
    </dgm:pt>
    <dgm:pt modelId="{EC438A3A-E8EF-5E4E-B849-BB8BFD829CB9}" type="sibTrans" cxnId="{650926EF-1344-DE47-89F1-71152EDFEFA9}">
      <dgm:prSet/>
      <dgm:spPr/>
      <dgm:t>
        <a:bodyPr/>
        <a:lstStyle/>
        <a:p>
          <a:endParaRPr lang="en-US"/>
        </a:p>
      </dgm:t>
    </dgm:pt>
    <dgm:pt modelId="{DCD1F11E-CA5F-E54C-A7E5-BE88927D7F2D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Felice Lightstone</a:t>
          </a:r>
        </a:p>
      </dgm:t>
    </dgm:pt>
    <dgm:pt modelId="{A7AC1467-C359-5346-9F05-DF4E690A1A2D}" type="parTrans" cxnId="{131722C1-F6D4-E24E-8364-E34EE4B95D28}">
      <dgm:prSet/>
      <dgm:spPr/>
      <dgm:t>
        <a:bodyPr/>
        <a:lstStyle/>
        <a:p>
          <a:endParaRPr lang="en-US"/>
        </a:p>
      </dgm:t>
    </dgm:pt>
    <dgm:pt modelId="{57DBA772-95F2-C94D-B370-B6D445299E30}" type="sibTrans" cxnId="{131722C1-F6D4-E24E-8364-E34EE4B95D28}">
      <dgm:prSet/>
      <dgm:spPr/>
      <dgm:t>
        <a:bodyPr/>
        <a:lstStyle/>
        <a:p>
          <a:endParaRPr lang="en-US"/>
        </a:p>
      </dgm:t>
    </dgm:pt>
    <dgm:pt modelId="{63F3E421-5E52-DB49-B5FD-5D24C19304EE}">
      <dgm:prSet phldrT="[Text]"/>
      <dgm:spPr/>
      <dgm:t>
        <a:bodyPr/>
        <a:lstStyle/>
        <a:p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Pinyi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Lu</a:t>
          </a:r>
        </a:p>
      </dgm:t>
    </dgm:pt>
    <dgm:pt modelId="{5E44A68E-6408-0344-A03E-01D1E8B87F5C}" type="parTrans" cxnId="{BD95C0EA-B51A-C548-A9DB-6D320EF0132F}">
      <dgm:prSet/>
      <dgm:spPr/>
      <dgm:t>
        <a:bodyPr/>
        <a:lstStyle/>
        <a:p>
          <a:endParaRPr lang="en-US"/>
        </a:p>
      </dgm:t>
    </dgm:pt>
    <dgm:pt modelId="{F8A23724-0951-9E49-9745-0482D9F6ED14}" type="sibTrans" cxnId="{BD95C0EA-B51A-C548-A9DB-6D320EF0132F}">
      <dgm:prSet/>
      <dgm:spPr/>
      <dgm:t>
        <a:bodyPr/>
        <a:lstStyle/>
        <a:p>
          <a:endParaRPr lang="en-US"/>
        </a:p>
      </dgm:t>
    </dgm:pt>
    <dgm:pt modelId="{CE8CB47C-D93B-E64C-BA27-78996EDBBBF3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Sean Black</a:t>
          </a:r>
        </a:p>
      </dgm:t>
    </dgm:pt>
    <dgm:pt modelId="{74EA1B22-F165-3A4E-B777-BCA3FDC4E773}" type="parTrans" cxnId="{AB11F9CF-2646-6946-8608-1D619B8CB7AD}">
      <dgm:prSet/>
      <dgm:spPr/>
      <dgm:t>
        <a:bodyPr/>
        <a:lstStyle/>
        <a:p>
          <a:endParaRPr lang="en-US"/>
        </a:p>
      </dgm:t>
    </dgm:pt>
    <dgm:pt modelId="{21C7E582-4AFB-5F46-9E67-F82C8828E63A}" type="sibTrans" cxnId="{AB11F9CF-2646-6946-8608-1D619B8CB7AD}">
      <dgm:prSet/>
      <dgm:spPr/>
      <dgm:t>
        <a:bodyPr/>
        <a:lstStyle/>
        <a:p>
          <a:endParaRPr lang="en-US"/>
        </a:p>
      </dgm:t>
    </dgm:pt>
    <dgm:pt modelId="{52B27BE3-D1AB-CF44-827F-A27DC4174F34}">
      <dgm:prSet phldrT="[Text]" custT="1"/>
      <dgm:spPr/>
      <dgm:t>
        <a:bodyPr/>
        <a:lstStyle/>
        <a:p>
          <a:r>
            <a:rPr lang="en-US" sz="1100" dirty="0" err="1">
              <a:latin typeface="Arial" panose="020B0604020202020204" pitchFamily="34" charset="0"/>
              <a:cs typeface="Arial" panose="020B0604020202020204" pitchFamily="34" charset="0"/>
            </a:rPr>
            <a:t>Pinyi</a:t>
          </a:r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 Lu</a:t>
          </a:r>
        </a:p>
      </dgm:t>
    </dgm:pt>
    <dgm:pt modelId="{8A701B43-FA42-A842-A609-23039ACBC453}" type="parTrans" cxnId="{770E9C3F-AC49-1247-B613-FF936DE7AA59}">
      <dgm:prSet/>
      <dgm:spPr/>
      <dgm:t>
        <a:bodyPr/>
        <a:lstStyle/>
        <a:p>
          <a:endParaRPr lang="en-US"/>
        </a:p>
      </dgm:t>
    </dgm:pt>
    <dgm:pt modelId="{F39AEFE4-4D92-7345-9A36-9964927D0188}" type="sibTrans" cxnId="{770E9C3F-AC49-1247-B613-FF936DE7AA59}">
      <dgm:prSet/>
      <dgm:spPr/>
      <dgm:t>
        <a:bodyPr/>
        <a:lstStyle/>
        <a:p>
          <a:endParaRPr lang="en-US"/>
        </a:p>
      </dgm:t>
    </dgm:pt>
    <dgm:pt modelId="{5F0EAAE8-F614-CB4C-94A1-05BD21B582E1}">
      <dgm:prSet phldrT="[Text]" custT="1"/>
      <dgm:spPr/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Sean Black</a:t>
          </a:r>
        </a:p>
      </dgm:t>
    </dgm:pt>
    <dgm:pt modelId="{AF2339B7-CD0F-CB4B-9F37-B7B219AFF76D}" type="parTrans" cxnId="{4E487E43-F5B8-B84C-9E1F-3AA711823344}">
      <dgm:prSet/>
      <dgm:spPr/>
      <dgm:t>
        <a:bodyPr/>
        <a:lstStyle/>
        <a:p>
          <a:endParaRPr lang="en-US"/>
        </a:p>
      </dgm:t>
    </dgm:pt>
    <dgm:pt modelId="{674B1EF5-DA8F-554A-8338-7AD6F66F0CDB}" type="sibTrans" cxnId="{4E487E43-F5B8-B84C-9E1F-3AA711823344}">
      <dgm:prSet/>
      <dgm:spPr/>
      <dgm:t>
        <a:bodyPr/>
        <a:lstStyle/>
        <a:p>
          <a:endParaRPr lang="en-US"/>
        </a:p>
      </dgm:t>
    </dgm:pt>
    <dgm:pt modelId="{423B15E6-9C21-4B50-A657-F3B82FAC5963}">
      <dgm:prSet phldrT="[Text]" custT="1"/>
      <dgm:spPr/>
      <dgm:t>
        <a:bodyPr/>
        <a:lstStyle/>
        <a:p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Byung-Jun Yoon</a:t>
          </a:r>
        </a:p>
      </dgm:t>
    </dgm:pt>
    <dgm:pt modelId="{03B43A69-446A-4181-9829-823FB59BCD1F}" type="sibTrans" cxnId="{785F7F2C-346C-4D44-9BAD-7237D7CF4FC7}">
      <dgm:prSet/>
      <dgm:spPr/>
      <dgm:t>
        <a:bodyPr/>
        <a:lstStyle/>
        <a:p>
          <a:endParaRPr lang="en-US"/>
        </a:p>
      </dgm:t>
    </dgm:pt>
    <dgm:pt modelId="{8527B806-1397-4744-A4E9-13B28B22D59F}" type="parTrans" cxnId="{785F7F2C-346C-4D44-9BAD-7237D7CF4FC7}">
      <dgm:prSet/>
      <dgm:spPr/>
      <dgm:t>
        <a:bodyPr/>
        <a:lstStyle/>
        <a:p>
          <a:endParaRPr lang="en-US"/>
        </a:p>
      </dgm:t>
    </dgm:pt>
    <dgm:pt modelId="{2EC66774-3BF9-4243-B79D-AAD4BDF742B9}">
      <dgm:prSet phldrT="[Text]" custT="1"/>
      <dgm:spPr/>
      <dgm:t>
        <a:bodyPr/>
        <a:lstStyle/>
        <a:p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Nathan Urban</a:t>
          </a:r>
        </a:p>
      </dgm:t>
    </dgm:pt>
    <dgm:pt modelId="{8390F09D-EE52-D446-82AE-62A833FCC29B}" type="parTrans" cxnId="{09BD22E7-82E8-8848-8287-20BA13218F58}">
      <dgm:prSet/>
      <dgm:spPr/>
      <dgm:t>
        <a:bodyPr/>
        <a:lstStyle/>
        <a:p>
          <a:endParaRPr lang="en-US"/>
        </a:p>
      </dgm:t>
    </dgm:pt>
    <dgm:pt modelId="{7F5F6428-BEED-8D4A-9E82-622CC393F0FD}" type="sibTrans" cxnId="{09BD22E7-82E8-8848-8287-20BA13218F58}">
      <dgm:prSet/>
      <dgm:spPr/>
      <dgm:t>
        <a:bodyPr/>
        <a:lstStyle/>
        <a:p>
          <a:endParaRPr lang="en-US"/>
        </a:p>
      </dgm:t>
    </dgm:pt>
    <dgm:pt modelId="{5912E81E-ACD8-254E-B855-E5FA510D5BE0}">
      <dgm:prSet phldrT="[Text]" custT="1"/>
      <dgm:spPr/>
      <dgm:t>
        <a:bodyPr/>
        <a:lstStyle/>
        <a:p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Natalie Isenberg</a:t>
          </a:r>
        </a:p>
      </dgm:t>
    </dgm:pt>
    <dgm:pt modelId="{9C347DED-C52C-AB42-B700-48CCB17278DB}" type="parTrans" cxnId="{8DE04145-A177-5347-ADB8-734758307D6C}">
      <dgm:prSet/>
      <dgm:spPr/>
      <dgm:t>
        <a:bodyPr/>
        <a:lstStyle/>
        <a:p>
          <a:endParaRPr lang="en-US"/>
        </a:p>
      </dgm:t>
    </dgm:pt>
    <dgm:pt modelId="{C43F6A9C-AFA5-6F4A-9FE5-1F514F269270}" type="sibTrans" cxnId="{8DE04145-A177-5347-ADB8-734758307D6C}">
      <dgm:prSet/>
      <dgm:spPr/>
      <dgm:t>
        <a:bodyPr/>
        <a:lstStyle/>
        <a:p>
          <a:endParaRPr lang="en-US"/>
        </a:p>
      </dgm:t>
    </dgm:pt>
    <dgm:pt modelId="{E99EE340-F91D-4C48-B7E4-35A8E4BDEBB1}">
      <dgm:prSet phldrT="[Text]" custT="1"/>
      <dgm:spPr/>
      <dgm:t>
        <a:bodyPr/>
        <a:lstStyle/>
        <a:p>
          <a:r>
            <a:rPr lang="en-US" sz="1050" dirty="0" err="1">
              <a:latin typeface="Arial" panose="020B0604020202020204" pitchFamily="34" charset="0"/>
              <a:cs typeface="Arial" panose="020B0604020202020204" pitchFamily="34" charset="0"/>
            </a:rPr>
            <a:t>Lav</a:t>
          </a:r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050" dirty="0" err="1">
              <a:latin typeface="Arial" panose="020B0604020202020204" pitchFamily="34" charset="0"/>
              <a:cs typeface="Arial" panose="020B0604020202020204" pitchFamily="34" charset="0"/>
            </a:rPr>
            <a:t>Varsheny</a:t>
          </a:r>
          <a:endParaRPr lang="en-US" sz="105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5305171-B739-F94B-AC8A-4D3D2E574CD8}" type="parTrans" cxnId="{88A314C0-FEF8-F641-90D7-CA84E6269AC2}">
      <dgm:prSet/>
      <dgm:spPr/>
      <dgm:t>
        <a:bodyPr/>
        <a:lstStyle/>
        <a:p>
          <a:endParaRPr lang="en-US"/>
        </a:p>
      </dgm:t>
    </dgm:pt>
    <dgm:pt modelId="{2E58105F-4598-8A49-A434-34F86A334786}" type="sibTrans" cxnId="{88A314C0-FEF8-F641-90D7-CA84E6269AC2}">
      <dgm:prSet/>
      <dgm:spPr/>
      <dgm:t>
        <a:bodyPr/>
        <a:lstStyle/>
        <a:p>
          <a:endParaRPr lang="en-US"/>
        </a:p>
      </dgm:t>
    </dgm:pt>
    <dgm:pt modelId="{C0CEABA6-F711-D442-BEA3-FAAAA0EA66FB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0" dirty="0">
              <a:latin typeface="Arial" panose="020B0604020202020204" pitchFamily="34" charset="0"/>
              <a:cs typeface="Arial" panose="020B0604020202020204" pitchFamily="34" charset="0"/>
            </a:rPr>
            <a:t>Experimental Design</a:t>
          </a:r>
        </a:p>
      </dgm:t>
    </dgm:pt>
    <dgm:pt modelId="{3811BE9F-D56A-3548-BC8A-E07A91CFE23D}" type="parTrans" cxnId="{46CA6E21-C328-D44C-8153-302D2E047BCB}">
      <dgm:prSet/>
      <dgm:spPr/>
      <dgm:t>
        <a:bodyPr/>
        <a:lstStyle/>
        <a:p>
          <a:endParaRPr lang="en-US"/>
        </a:p>
      </dgm:t>
    </dgm:pt>
    <dgm:pt modelId="{D9D0F30C-155E-9748-97ED-373AC73F1BC1}" type="sibTrans" cxnId="{46CA6E21-C328-D44C-8153-302D2E047BCB}">
      <dgm:prSet/>
      <dgm:spPr/>
      <dgm:t>
        <a:bodyPr/>
        <a:lstStyle/>
        <a:p>
          <a:endParaRPr lang="en-US"/>
        </a:p>
      </dgm:t>
    </dgm:pt>
    <dgm:pt modelId="{3EC37EBA-B792-914F-8EDE-3FBF0B900821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Amanda Paulson </a:t>
          </a:r>
        </a:p>
      </dgm:t>
    </dgm:pt>
    <dgm:pt modelId="{4ADC399C-8E78-A344-91D2-44361F34B193}" type="parTrans" cxnId="{4B33BC97-1895-594D-8814-B784EC48B3A8}">
      <dgm:prSet/>
      <dgm:spPr/>
      <dgm:t>
        <a:bodyPr/>
        <a:lstStyle/>
        <a:p>
          <a:endParaRPr lang="en-US"/>
        </a:p>
      </dgm:t>
    </dgm:pt>
    <dgm:pt modelId="{162EB96D-8044-E149-BC98-1CFFADC36B0D}" type="sibTrans" cxnId="{4B33BC97-1895-594D-8814-B784EC48B3A8}">
      <dgm:prSet/>
      <dgm:spPr/>
      <dgm:t>
        <a:bodyPr/>
        <a:lstStyle/>
        <a:p>
          <a:endParaRPr lang="en-US"/>
        </a:p>
      </dgm:t>
    </dgm:pt>
    <dgm:pt modelId="{BD205B3B-1EE7-B14B-ABFE-A72518A39CDA}">
      <dgm:prSet phldrT="[Text]" custT="1"/>
      <dgm:spPr/>
      <dgm:t>
        <a:bodyPr/>
        <a:lstStyle/>
        <a:p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Jeffrey </a:t>
          </a:r>
          <a:r>
            <a:rPr lang="en-US" sz="1050" dirty="0" err="1">
              <a:latin typeface="Arial" panose="020B0604020202020204" pitchFamily="34" charset="0"/>
              <a:cs typeface="Arial" panose="020B0604020202020204" pitchFamily="34" charset="0"/>
            </a:rPr>
            <a:t>Neitz</a:t>
          </a:r>
          <a:endParaRPr lang="en-US" sz="105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7928765-4574-9346-98F6-F6DEB10F39FA}" type="parTrans" cxnId="{FDC35A7C-9955-4140-9F76-97E4E7EC438C}">
      <dgm:prSet/>
      <dgm:spPr/>
      <dgm:t>
        <a:bodyPr/>
        <a:lstStyle/>
        <a:p>
          <a:endParaRPr lang="en-US"/>
        </a:p>
      </dgm:t>
    </dgm:pt>
    <dgm:pt modelId="{A9B9B8FE-A5F4-DB45-B4DF-1790FECA0382}" type="sibTrans" cxnId="{FDC35A7C-9955-4140-9F76-97E4E7EC438C}">
      <dgm:prSet/>
      <dgm:spPr/>
      <dgm:t>
        <a:bodyPr/>
        <a:lstStyle/>
        <a:p>
          <a:endParaRPr lang="en-US"/>
        </a:p>
      </dgm:t>
    </dgm:pt>
    <dgm:pt modelId="{32279313-773A-0B47-91C0-54AE3A57AA9B}">
      <dgm:prSet phldrT="[Text]" custT="1"/>
      <dgm:spPr/>
      <dgm:t>
        <a:bodyPr/>
        <a:lstStyle/>
        <a:p>
          <a:r>
            <a:rPr lang="en-US" sz="1050" dirty="0" err="1">
              <a:latin typeface="Arial" panose="020B0604020202020204" pitchFamily="34" charset="0"/>
              <a:cs typeface="Arial" panose="020B0604020202020204" pitchFamily="34" charset="0"/>
            </a:rPr>
            <a:t>Jezrael</a:t>
          </a:r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050" dirty="0" err="1">
              <a:latin typeface="Arial" panose="020B0604020202020204" pitchFamily="34" charset="0"/>
              <a:cs typeface="Arial" panose="020B0604020202020204" pitchFamily="34" charset="0"/>
            </a:rPr>
            <a:t>Revalde</a:t>
          </a:r>
          <a:endParaRPr lang="en-US" sz="105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E2EAFBF-B81E-0144-A427-5B1EC4762DB5}" type="parTrans" cxnId="{5510EAE0-617D-914F-8ECB-352C26D4AF15}">
      <dgm:prSet/>
      <dgm:spPr/>
      <dgm:t>
        <a:bodyPr/>
        <a:lstStyle/>
        <a:p>
          <a:endParaRPr lang="en-US"/>
        </a:p>
      </dgm:t>
    </dgm:pt>
    <dgm:pt modelId="{6B0B7372-AF7B-B241-BDED-008A40BC6410}" type="sibTrans" cxnId="{5510EAE0-617D-914F-8ECB-352C26D4AF15}">
      <dgm:prSet/>
      <dgm:spPr/>
      <dgm:t>
        <a:bodyPr/>
        <a:lstStyle/>
        <a:p>
          <a:endParaRPr lang="en-US"/>
        </a:p>
      </dgm:t>
    </dgm:pt>
    <dgm:pt modelId="{CD6FA69B-916F-FC48-AAA4-D0C74A453AC3}">
      <dgm:prSet phldrT="[Text]" custT="1"/>
      <dgm:spPr/>
      <dgm:t>
        <a:bodyPr/>
        <a:lstStyle/>
        <a:p>
          <a:r>
            <a:rPr lang="en-US" sz="1000" dirty="0">
              <a:latin typeface="Arial" panose="020B0604020202020204" pitchFamily="34" charset="0"/>
              <a:cs typeface="Arial" panose="020B0604020202020204" pitchFamily="34" charset="0"/>
            </a:rPr>
            <a:t>Manasi </a:t>
          </a:r>
          <a:r>
            <a:rPr lang="en-US" sz="1000" dirty="0" err="1">
              <a:latin typeface="Arial" panose="020B0604020202020204" pitchFamily="34" charset="0"/>
              <a:cs typeface="Arial" panose="020B0604020202020204" pitchFamily="34" charset="0"/>
            </a:rPr>
            <a:t>Jogalekar</a:t>
          </a:r>
          <a:endParaRPr lang="en-US" sz="1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FEABE65-1488-5F4E-852B-3EC9D26AFDB8}" type="parTrans" cxnId="{CE738187-B284-1244-87B3-3EEB2967AF43}">
      <dgm:prSet/>
      <dgm:spPr/>
      <dgm:t>
        <a:bodyPr/>
        <a:lstStyle/>
        <a:p>
          <a:endParaRPr lang="en-US"/>
        </a:p>
      </dgm:t>
    </dgm:pt>
    <dgm:pt modelId="{3E69238E-80A9-694F-ACFE-E4F107F5510F}" type="sibTrans" cxnId="{CE738187-B284-1244-87B3-3EEB2967AF43}">
      <dgm:prSet/>
      <dgm:spPr/>
      <dgm:t>
        <a:bodyPr/>
        <a:lstStyle/>
        <a:p>
          <a:endParaRPr lang="en-US"/>
        </a:p>
      </dgm:t>
    </dgm:pt>
    <dgm:pt modelId="{73562429-A3C3-994C-AA50-E4BDF4D27148}">
      <dgm:prSet phldrT="[Text]" custT="1"/>
      <dgm:spPr/>
      <dgm:t>
        <a:bodyPr/>
        <a:lstStyle/>
        <a:p>
          <a:r>
            <a:rPr lang="en-US" sz="800" dirty="0" err="1">
              <a:latin typeface="Arial" panose="020B0604020202020204" pitchFamily="34" charset="0"/>
              <a:cs typeface="Arial" panose="020B0604020202020204" pitchFamily="34" charset="0"/>
            </a:rPr>
            <a:t>Yagmur</a:t>
          </a:r>
          <a:r>
            <a:rPr lang="en-US" sz="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800" dirty="0" err="1">
              <a:latin typeface="Arial" panose="020B0604020202020204" pitchFamily="34" charset="0"/>
              <a:cs typeface="Arial" panose="020B0604020202020204" pitchFamily="34" charset="0"/>
            </a:rPr>
            <a:t>Doruk</a:t>
          </a:r>
          <a:r>
            <a:rPr lang="en-US" sz="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800" dirty="0" err="1">
              <a:latin typeface="Arial" panose="020B0604020202020204" pitchFamily="34" charset="0"/>
              <a:cs typeface="Arial" panose="020B0604020202020204" pitchFamily="34" charset="0"/>
            </a:rPr>
            <a:t>Polcyn</a:t>
          </a:r>
          <a:endParaRPr lang="en-US" sz="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A0A6D9F-A4BA-4348-838E-7BCDC6A96900}" type="parTrans" cxnId="{08D8316C-52B2-EB48-BB32-80B9462C767C}">
      <dgm:prSet/>
      <dgm:spPr/>
      <dgm:t>
        <a:bodyPr/>
        <a:lstStyle/>
        <a:p>
          <a:endParaRPr lang="en-US"/>
        </a:p>
      </dgm:t>
    </dgm:pt>
    <dgm:pt modelId="{A737F521-F5A0-A747-82AC-77BDC157B5D6}" type="sibTrans" cxnId="{08D8316C-52B2-EB48-BB32-80B9462C767C}">
      <dgm:prSet/>
      <dgm:spPr/>
      <dgm:t>
        <a:bodyPr/>
        <a:lstStyle/>
        <a:p>
          <a:endParaRPr lang="en-US"/>
        </a:p>
      </dgm:t>
    </dgm:pt>
    <dgm:pt modelId="{06E08597-D7D4-1446-AE68-6EA79BB6A645}">
      <dgm:prSet phldrT="[Text]" custT="1"/>
      <dgm:spPr/>
      <dgm:t>
        <a:bodyPr/>
        <a:lstStyle/>
        <a:p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Morgan </a:t>
          </a:r>
          <a:r>
            <a:rPr lang="en-US" sz="1050" dirty="0" err="1">
              <a:latin typeface="Arial" panose="020B0604020202020204" pitchFamily="34" charset="0"/>
              <a:cs typeface="Arial" panose="020B0604020202020204" pitchFamily="34" charset="0"/>
            </a:rPr>
            <a:t>Diolaiti</a:t>
          </a:r>
          <a:endParaRPr lang="en-US" sz="105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423569F-5788-374D-8C82-D89318A4EFA5}" type="parTrans" cxnId="{A7D4129E-22F4-0D44-981B-9D99FA75E9EF}">
      <dgm:prSet/>
      <dgm:spPr/>
      <dgm:t>
        <a:bodyPr/>
        <a:lstStyle/>
        <a:p>
          <a:endParaRPr lang="en-US"/>
        </a:p>
      </dgm:t>
    </dgm:pt>
    <dgm:pt modelId="{8F182EB6-FD96-D34F-A58A-58E2F9D0BA17}" type="sibTrans" cxnId="{A7D4129E-22F4-0D44-981B-9D99FA75E9EF}">
      <dgm:prSet/>
      <dgm:spPr/>
      <dgm:t>
        <a:bodyPr/>
        <a:lstStyle/>
        <a:p>
          <a:endParaRPr lang="en-US"/>
        </a:p>
      </dgm:t>
    </dgm:pt>
    <dgm:pt modelId="{47C73CC5-3809-5D4A-B57B-F59FF31AB200}">
      <dgm:prSet phldrT="[Text]" custT="1"/>
      <dgm:spPr/>
      <dgm:t>
        <a:bodyPr/>
        <a:lstStyle/>
        <a:p>
          <a:r>
            <a:rPr lang="en-US" sz="1000" dirty="0">
              <a:latin typeface="Arial" panose="020B0604020202020204" pitchFamily="34" charset="0"/>
              <a:cs typeface="Arial" panose="020B0604020202020204" pitchFamily="34" charset="0"/>
            </a:rPr>
            <a:t>Prasanna Kandel</a:t>
          </a:r>
        </a:p>
      </dgm:t>
    </dgm:pt>
    <dgm:pt modelId="{FBE06453-A807-1544-A2B6-B87C2AC4094A}" type="parTrans" cxnId="{E04324A9-B2ED-7E45-BFD8-484504AC1290}">
      <dgm:prSet/>
      <dgm:spPr/>
      <dgm:t>
        <a:bodyPr/>
        <a:lstStyle/>
        <a:p>
          <a:endParaRPr lang="en-US"/>
        </a:p>
      </dgm:t>
    </dgm:pt>
    <dgm:pt modelId="{258C8763-74FC-5E49-958A-A0FC6B76520E}" type="sibTrans" cxnId="{E04324A9-B2ED-7E45-BFD8-484504AC1290}">
      <dgm:prSet/>
      <dgm:spPr/>
      <dgm:t>
        <a:bodyPr/>
        <a:lstStyle/>
        <a:p>
          <a:endParaRPr lang="en-US"/>
        </a:p>
      </dgm:t>
    </dgm:pt>
    <dgm:pt modelId="{3EEB3714-2E03-854B-A5AE-83616B8D0E7E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Michelle Arkin</a:t>
          </a:r>
        </a:p>
      </dgm:t>
    </dgm:pt>
    <dgm:pt modelId="{35F441A4-ED08-5C4E-B130-69D6F0E09725}" type="parTrans" cxnId="{3906EFB4-4E5F-E04F-8FE2-C47B403D006D}">
      <dgm:prSet/>
      <dgm:spPr/>
      <dgm:t>
        <a:bodyPr/>
        <a:lstStyle/>
        <a:p>
          <a:endParaRPr lang="en-US"/>
        </a:p>
      </dgm:t>
    </dgm:pt>
    <dgm:pt modelId="{66EDC6F5-67B2-3540-98E4-AE57AD754691}" type="sibTrans" cxnId="{3906EFB4-4E5F-E04F-8FE2-C47B403D006D}">
      <dgm:prSet/>
      <dgm:spPr/>
      <dgm:t>
        <a:bodyPr/>
        <a:lstStyle/>
        <a:p>
          <a:endParaRPr lang="en-US"/>
        </a:p>
      </dgm:t>
    </dgm:pt>
    <dgm:pt modelId="{B998C510-3B8E-492A-9FCE-08DCFA269CE9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Titli Sarkar</a:t>
          </a:r>
        </a:p>
      </dgm:t>
    </dgm:pt>
    <dgm:pt modelId="{E18FFEA0-B34F-447F-BE8A-BFBC3D9146B6}" type="parTrans" cxnId="{3019CDE1-B0BD-4A2B-BB0E-001FE562020A}">
      <dgm:prSet/>
      <dgm:spPr/>
      <dgm:t>
        <a:bodyPr/>
        <a:lstStyle/>
        <a:p>
          <a:endParaRPr lang="en-US"/>
        </a:p>
      </dgm:t>
    </dgm:pt>
    <dgm:pt modelId="{F113DFE4-E812-4772-934E-1B8C6CE3366B}" type="sibTrans" cxnId="{3019CDE1-B0BD-4A2B-BB0E-001FE562020A}">
      <dgm:prSet/>
      <dgm:spPr/>
      <dgm:t>
        <a:bodyPr/>
        <a:lstStyle/>
        <a:p>
          <a:endParaRPr lang="en-US"/>
        </a:p>
      </dgm:t>
    </dgm:pt>
    <dgm:pt modelId="{A17C5049-40AB-48DA-98BF-653A9E49F652}">
      <dgm:prSet custT="1"/>
      <dgm:spPr/>
      <dgm:t>
        <a:bodyPr/>
        <a:lstStyle/>
        <a:p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Jonathan Allen</a:t>
          </a:r>
        </a:p>
      </dgm:t>
    </dgm:pt>
    <dgm:pt modelId="{1BB455DD-531A-44B4-9061-26C50E775576}" type="parTrans" cxnId="{1A678B13-894D-4AEB-BA24-3E75082C8B55}">
      <dgm:prSet/>
      <dgm:spPr/>
      <dgm:t>
        <a:bodyPr/>
        <a:lstStyle/>
        <a:p>
          <a:endParaRPr lang="en-US"/>
        </a:p>
      </dgm:t>
    </dgm:pt>
    <dgm:pt modelId="{1E017444-0439-489E-AE40-6C88C628BA24}" type="sibTrans" cxnId="{1A678B13-894D-4AEB-BA24-3E75082C8B55}">
      <dgm:prSet/>
      <dgm:spPr/>
      <dgm:t>
        <a:bodyPr/>
        <a:lstStyle/>
        <a:p>
          <a:endParaRPr lang="en-US"/>
        </a:p>
      </dgm:t>
    </dgm:pt>
    <dgm:pt modelId="{A96D896F-62A3-4E82-9D41-21C26667EBEB}">
      <dgm:prSet phldrT="[Text]" custT="1"/>
      <dgm:spPr/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Titli Sarkar</a:t>
          </a:r>
        </a:p>
      </dgm:t>
    </dgm:pt>
    <dgm:pt modelId="{30B165A5-20EC-48A6-A3BF-327B3E2F9573}" type="parTrans" cxnId="{BC77E202-80D9-4309-B8B8-4B3A9826CE5A}">
      <dgm:prSet/>
      <dgm:spPr/>
      <dgm:t>
        <a:bodyPr/>
        <a:lstStyle/>
        <a:p>
          <a:endParaRPr lang="en-US"/>
        </a:p>
      </dgm:t>
    </dgm:pt>
    <dgm:pt modelId="{9B9B7789-2524-468D-9C66-B8C71C042FE4}" type="sibTrans" cxnId="{BC77E202-80D9-4309-B8B8-4B3A9826CE5A}">
      <dgm:prSet/>
      <dgm:spPr/>
      <dgm:t>
        <a:bodyPr/>
        <a:lstStyle/>
        <a:p>
          <a:endParaRPr lang="en-US"/>
        </a:p>
      </dgm:t>
    </dgm:pt>
    <dgm:pt modelId="{EB2B31A1-B8AE-4D2D-B945-6CDF887F32A2}">
      <dgm:prSet phldrT="[Text]" custT="1"/>
      <dgm:spPr/>
      <dgm:t>
        <a:bodyPr/>
        <a:lstStyle/>
        <a:p>
          <a:r>
            <a:rPr lang="en-US" sz="900" b="0" i="0" dirty="0"/>
            <a:t>Kristofer-Roy Reyes</a:t>
          </a:r>
          <a:endParaRPr lang="en-US" sz="9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C2DD7C2-75A6-4D8C-AD6F-B2C863572253}" type="parTrans" cxnId="{DBEF49F5-CCA0-426B-BC1C-8ECA2AC6DD49}">
      <dgm:prSet/>
      <dgm:spPr/>
      <dgm:t>
        <a:bodyPr/>
        <a:lstStyle/>
        <a:p>
          <a:endParaRPr lang="en-US"/>
        </a:p>
      </dgm:t>
    </dgm:pt>
    <dgm:pt modelId="{110B7D56-1396-4B51-8D7D-D0C72FCA931D}" type="sibTrans" cxnId="{DBEF49F5-CCA0-426B-BC1C-8ECA2AC6DD49}">
      <dgm:prSet/>
      <dgm:spPr/>
      <dgm:t>
        <a:bodyPr/>
        <a:lstStyle/>
        <a:p>
          <a:endParaRPr lang="en-US"/>
        </a:p>
      </dgm:t>
    </dgm:pt>
    <dgm:pt modelId="{5DA9EDC2-0F39-48A2-8001-D272660FC52B}" type="pres">
      <dgm:prSet presAssocID="{6C8163C6-D68D-4AB7-8581-D28254146B86}" presName="theList" presStyleCnt="0">
        <dgm:presLayoutVars>
          <dgm:dir/>
          <dgm:animLvl val="lvl"/>
          <dgm:resizeHandles val="exact"/>
        </dgm:presLayoutVars>
      </dgm:prSet>
      <dgm:spPr/>
    </dgm:pt>
    <dgm:pt modelId="{C17A9CB2-7018-4B04-A5B9-A3F895562363}" type="pres">
      <dgm:prSet presAssocID="{6F87FF82-0561-443C-89AB-BC94BEB55D3A}" presName="compNode" presStyleCnt="0"/>
      <dgm:spPr/>
    </dgm:pt>
    <dgm:pt modelId="{E374F42B-047E-4535-8BE8-6110ABAEC569}" type="pres">
      <dgm:prSet presAssocID="{6F87FF82-0561-443C-89AB-BC94BEB55D3A}" presName="aNode" presStyleLbl="bgShp" presStyleIdx="0" presStyleCnt="6"/>
      <dgm:spPr/>
    </dgm:pt>
    <dgm:pt modelId="{466394A3-31E1-4168-8822-134DA7609F61}" type="pres">
      <dgm:prSet presAssocID="{6F87FF82-0561-443C-89AB-BC94BEB55D3A}" presName="textNode" presStyleLbl="bgShp" presStyleIdx="0" presStyleCnt="6"/>
      <dgm:spPr/>
    </dgm:pt>
    <dgm:pt modelId="{D14306FE-3109-477C-856D-913B02E4F632}" type="pres">
      <dgm:prSet presAssocID="{6F87FF82-0561-443C-89AB-BC94BEB55D3A}" presName="compChildNode" presStyleCnt="0"/>
      <dgm:spPr/>
    </dgm:pt>
    <dgm:pt modelId="{AFD774AC-FC47-437F-BEA1-8F957E18A670}" type="pres">
      <dgm:prSet presAssocID="{6F87FF82-0561-443C-89AB-BC94BEB55D3A}" presName="theInnerList" presStyleCnt="0"/>
      <dgm:spPr/>
    </dgm:pt>
    <dgm:pt modelId="{0BF16BF3-0698-46F7-92BB-89D58B99DDF7}" type="pres">
      <dgm:prSet presAssocID="{0E2A2A16-0AF3-4C8D-9D67-0535FF251C47}" presName="childNode" presStyleLbl="node1" presStyleIdx="0" presStyleCnt="42" custScaleY="106742">
        <dgm:presLayoutVars>
          <dgm:bulletEnabled val="1"/>
        </dgm:presLayoutVars>
      </dgm:prSet>
      <dgm:spPr/>
    </dgm:pt>
    <dgm:pt modelId="{A4D50929-2BE8-0C4D-94EC-4FF090BD9F88}" type="pres">
      <dgm:prSet presAssocID="{0E2A2A16-0AF3-4C8D-9D67-0535FF251C47}" presName="aSpace2" presStyleCnt="0"/>
      <dgm:spPr/>
    </dgm:pt>
    <dgm:pt modelId="{F53113D5-4BF8-BC41-B1DF-FBC97BE8B3BC}" type="pres">
      <dgm:prSet presAssocID="{7E623542-0AB3-E543-812A-2C1FBA11A60F}" presName="childNode" presStyleLbl="node1" presStyleIdx="1" presStyleCnt="42">
        <dgm:presLayoutVars>
          <dgm:bulletEnabled val="1"/>
        </dgm:presLayoutVars>
      </dgm:prSet>
      <dgm:spPr/>
    </dgm:pt>
    <dgm:pt modelId="{32E81F8B-F547-BF44-9B26-1C46B38F97F6}" type="pres">
      <dgm:prSet presAssocID="{7E623542-0AB3-E543-812A-2C1FBA11A60F}" presName="aSpace2" presStyleCnt="0"/>
      <dgm:spPr/>
    </dgm:pt>
    <dgm:pt modelId="{CFF3CCFC-1F55-4C27-8065-BE4AADAE8EEB}" type="pres">
      <dgm:prSet presAssocID="{C79F8793-DDC1-4070-A1BC-60171CB78C0E}" presName="childNode" presStyleLbl="node1" presStyleIdx="2" presStyleCnt="42">
        <dgm:presLayoutVars>
          <dgm:bulletEnabled val="1"/>
        </dgm:presLayoutVars>
      </dgm:prSet>
      <dgm:spPr/>
    </dgm:pt>
    <dgm:pt modelId="{7890DFFC-7736-4475-A93A-F4A556147395}" type="pres">
      <dgm:prSet presAssocID="{C79F8793-DDC1-4070-A1BC-60171CB78C0E}" presName="aSpace2" presStyleCnt="0"/>
      <dgm:spPr/>
    </dgm:pt>
    <dgm:pt modelId="{78D87065-E47D-48E4-9C06-EBCACBFFA6BA}" type="pres">
      <dgm:prSet presAssocID="{75D5B80C-BC91-499E-A96B-E66D9ABC392D}" presName="childNode" presStyleLbl="node1" presStyleIdx="3" presStyleCnt="42">
        <dgm:presLayoutVars>
          <dgm:bulletEnabled val="1"/>
        </dgm:presLayoutVars>
      </dgm:prSet>
      <dgm:spPr/>
    </dgm:pt>
    <dgm:pt modelId="{741CBEBF-46BF-4FF2-81BE-C14C1B9698F6}" type="pres">
      <dgm:prSet presAssocID="{6F87FF82-0561-443C-89AB-BC94BEB55D3A}" presName="aSpace" presStyleCnt="0"/>
      <dgm:spPr/>
    </dgm:pt>
    <dgm:pt modelId="{D37BA04F-D670-4651-8682-87D28CB63A09}" type="pres">
      <dgm:prSet presAssocID="{0B331719-9DB7-4086-B614-156711F69AA4}" presName="compNode" presStyleCnt="0"/>
      <dgm:spPr/>
    </dgm:pt>
    <dgm:pt modelId="{D92680E0-0E7F-47E9-A3B0-4F061AE051AE}" type="pres">
      <dgm:prSet presAssocID="{0B331719-9DB7-4086-B614-156711F69AA4}" presName="aNode" presStyleLbl="bgShp" presStyleIdx="1" presStyleCnt="6"/>
      <dgm:spPr/>
    </dgm:pt>
    <dgm:pt modelId="{98D52A3B-1490-4F14-A801-672E11E5B874}" type="pres">
      <dgm:prSet presAssocID="{0B331719-9DB7-4086-B614-156711F69AA4}" presName="textNode" presStyleLbl="bgShp" presStyleIdx="1" presStyleCnt="6"/>
      <dgm:spPr/>
    </dgm:pt>
    <dgm:pt modelId="{9AF2AFD3-7A84-4320-920C-61A9E3CF93C4}" type="pres">
      <dgm:prSet presAssocID="{0B331719-9DB7-4086-B614-156711F69AA4}" presName="compChildNode" presStyleCnt="0"/>
      <dgm:spPr/>
    </dgm:pt>
    <dgm:pt modelId="{30E06A40-AA9E-4AB4-BB5E-3CF380D02ACE}" type="pres">
      <dgm:prSet presAssocID="{0B331719-9DB7-4086-B614-156711F69AA4}" presName="theInnerList" presStyleCnt="0"/>
      <dgm:spPr/>
    </dgm:pt>
    <dgm:pt modelId="{AA2501B0-AC43-4420-991E-A0AA7A8CF2FA}" type="pres">
      <dgm:prSet presAssocID="{7B9A2A1A-BA51-4438-845F-49479AC0E4E2}" presName="childNode" presStyleLbl="node1" presStyleIdx="4" presStyleCnt="42" custLinFactNeighborY="-23200">
        <dgm:presLayoutVars>
          <dgm:bulletEnabled val="1"/>
        </dgm:presLayoutVars>
      </dgm:prSet>
      <dgm:spPr/>
    </dgm:pt>
    <dgm:pt modelId="{AD957F1D-6DE5-4363-A038-2565E2A672BB}" type="pres">
      <dgm:prSet presAssocID="{7B9A2A1A-BA51-4438-845F-49479AC0E4E2}" presName="aSpace2" presStyleCnt="0"/>
      <dgm:spPr/>
    </dgm:pt>
    <dgm:pt modelId="{B7D06DAA-21F6-4243-9B05-63D9E87DD459}" type="pres">
      <dgm:prSet presAssocID="{DCD1F11E-CA5F-E54C-A7E5-BE88927D7F2D}" presName="childNode" presStyleLbl="node1" presStyleIdx="5" presStyleCnt="42" custLinFactNeighborY="-23200">
        <dgm:presLayoutVars>
          <dgm:bulletEnabled val="1"/>
        </dgm:presLayoutVars>
      </dgm:prSet>
      <dgm:spPr/>
    </dgm:pt>
    <dgm:pt modelId="{758B3AAC-849D-B44F-B987-ECDCB07C1B65}" type="pres">
      <dgm:prSet presAssocID="{DCD1F11E-CA5F-E54C-A7E5-BE88927D7F2D}" presName="aSpace2" presStyleCnt="0"/>
      <dgm:spPr/>
    </dgm:pt>
    <dgm:pt modelId="{F912DBED-B484-4442-8D2B-1C4CE863554A}" type="pres">
      <dgm:prSet presAssocID="{A41CC7DD-D6DF-4E6A-B7D3-87A6EC3398A2}" presName="childNode" presStyleLbl="node1" presStyleIdx="6" presStyleCnt="42" custLinFactNeighborY="-23200">
        <dgm:presLayoutVars>
          <dgm:bulletEnabled val="1"/>
        </dgm:presLayoutVars>
      </dgm:prSet>
      <dgm:spPr/>
    </dgm:pt>
    <dgm:pt modelId="{0507269D-0D58-4A5F-8682-387F9600DF90}" type="pres">
      <dgm:prSet presAssocID="{A41CC7DD-D6DF-4E6A-B7D3-87A6EC3398A2}" presName="aSpace2" presStyleCnt="0"/>
      <dgm:spPr/>
    </dgm:pt>
    <dgm:pt modelId="{FFAD5C3E-4162-4520-BFBF-32017CBD5B7F}" type="pres">
      <dgm:prSet presAssocID="{572C7EE9-085C-49FD-990F-162DB5723FC9}" presName="childNode" presStyleLbl="node1" presStyleIdx="7" presStyleCnt="42" custLinFactNeighborY="-23200">
        <dgm:presLayoutVars>
          <dgm:bulletEnabled val="1"/>
        </dgm:presLayoutVars>
      </dgm:prSet>
      <dgm:spPr/>
    </dgm:pt>
    <dgm:pt modelId="{922A4536-F718-4479-A045-8891690C44B2}" type="pres">
      <dgm:prSet presAssocID="{572C7EE9-085C-49FD-990F-162DB5723FC9}" presName="aSpace2" presStyleCnt="0"/>
      <dgm:spPr/>
    </dgm:pt>
    <dgm:pt modelId="{4E2F8CFD-E15C-4170-85F0-E63601FDE58F}" type="pres">
      <dgm:prSet presAssocID="{09190110-DA3B-4081-ABD9-98D6B9A65F7C}" presName="childNode" presStyleLbl="node1" presStyleIdx="8" presStyleCnt="42" custLinFactNeighborY="-23200">
        <dgm:presLayoutVars>
          <dgm:bulletEnabled val="1"/>
        </dgm:presLayoutVars>
      </dgm:prSet>
      <dgm:spPr/>
    </dgm:pt>
    <dgm:pt modelId="{A8977A4D-EC32-4056-8560-E50F10BE4992}" type="pres">
      <dgm:prSet presAssocID="{09190110-DA3B-4081-ABD9-98D6B9A65F7C}" presName="aSpace2" presStyleCnt="0"/>
      <dgm:spPr/>
    </dgm:pt>
    <dgm:pt modelId="{62AA28BF-5FF7-0B44-BF85-648EBB22BDB8}" type="pres">
      <dgm:prSet presAssocID="{E5E8670D-546D-9A4D-8CE5-B3BDA9DD1F74}" presName="childNode" presStyleLbl="node1" presStyleIdx="9" presStyleCnt="42" custLinFactNeighborY="-23200">
        <dgm:presLayoutVars>
          <dgm:bulletEnabled val="1"/>
        </dgm:presLayoutVars>
      </dgm:prSet>
      <dgm:spPr/>
    </dgm:pt>
    <dgm:pt modelId="{1AF120B5-82BD-3C4E-884F-C10B5079A261}" type="pres">
      <dgm:prSet presAssocID="{E5E8670D-546D-9A4D-8CE5-B3BDA9DD1F74}" presName="aSpace2" presStyleCnt="0"/>
      <dgm:spPr/>
    </dgm:pt>
    <dgm:pt modelId="{8E82FFFD-7198-0543-9368-3D33E3C9EC2B}" type="pres">
      <dgm:prSet presAssocID="{07D361A2-8A61-5842-A140-AEEE6629D88E}" presName="childNode" presStyleLbl="node1" presStyleIdx="10" presStyleCnt="42" custLinFactNeighborY="-23200">
        <dgm:presLayoutVars>
          <dgm:bulletEnabled val="1"/>
        </dgm:presLayoutVars>
      </dgm:prSet>
      <dgm:spPr/>
    </dgm:pt>
    <dgm:pt modelId="{F0F9C142-63CC-6D44-9339-5BC76946253F}" type="pres">
      <dgm:prSet presAssocID="{07D361A2-8A61-5842-A140-AEEE6629D88E}" presName="aSpace2" presStyleCnt="0"/>
      <dgm:spPr/>
    </dgm:pt>
    <dgm:pt modelId="{D1AA1C17-96C0-6447-B0A3-52E48FAD5240}" type="pres">
      <dgm:prSet presAssocID="{05B57ED1-05C6-CA4A-8EAA-9E527F822C77}" presName="childNode" presStyleLbl="node1" presStyleIdx="11" presStyleCnt="42" custLinFactNeighborY="-23200">
        <dgm:presLayoutVars>
          <dgm:bulletEnabled val="1"/>
        </dgm:presLayoutVars>
      </dgm:prSet>
      <dgm:spPr/>
    </dgm:pt>
    <dgm:pt modelId="{46D84659-B433-A541-AB16-B475071F5CDF}" type="pres">
      <dgm:prSet presAssocID="{05B57ED1-05C6-CA4A-8EAA-9E527F822C77}" presName="aSpace2" presStyleCnt="0"/>
      <dgm:spPr/>
    </dgm:pt>
    <dgm:pt modelId="{ADBEC363-0AFB-644C-BB94-40DD34201F19}" type="pres">
      <dgm:prSet presAssocID="{F47B993D-ABB0-B941-BD16-F1073C12A54D}" presName="childNode" presStyleLbl="node1" presStyleIdx="12" presStyleCnt="42" custLinFactNeighborY="-23200">
        <dgm:presLayoutVars>
          <dgm:bulletEnabled val="1"/>
        </dgm:presLayoutVars>
      </dgm:prSet>
      <dgm:spPr/>
    </dgm:pt>
    <dgm:pt modelId="{B67CEF98-A08F-5F4B-B86F-FFB5A583D07F}" type="pres">
      <dgm:prSet presAssocID="{F47B993D-ABB0-B941-BD16-F1073C12A54D}" presName="aSpace2" presStyleCnt="0"/>
      <dgm:spPr/>
    </dgm:pt>
    <dgm:pt modelId="{0A1F96D3-AB66-814A-BF1A-5978467FDD0C}" type="pres">
      <dgm:prSet presAssocID="{63F3E421-5E52-DB49-B5FD-5D24C19304EE}" presName="childNode" presStyleLbl="node1" presStyleIdx="13" presStyleCnt="42" custLinFactNeighborY="-23200">
        <dgm:presLayoutVars>
          <dgm:bulletEnabled val="1"/>
        </dgm:presLayoutVars>
      </dgm:prSet>
      <dgm:spPr/>
    </dgm:pt>
    <dgm:pt modelId="{A033CA80-9BD9-8747-969C-D428C57ADB3A}" type="pres">
      <dgm:prSet presAssocID="{63F3E421-5E52-DB49-B5FD-5D24C19304EE}" presName="aSpace2" presStyleCnt="0"/>
      <dgm:spPr/>
    </dgm:pt>
    <dgm:pt modelId="{A40A18C8-C0A1-1042-935B-93B4044481A9}" type="pres">
      <dgm:prSet presAssocID="{CE8CB47C-D93B-E64C-BA27-78996EDBBBF3}" presName="childNode" presStyleLbl="node1" presStyleIdx="14" presStyleCnt="42" custLinFactNeighborY="-23200">
        <dgm:presLayoutVars>
          <dgm:bulletEnabled val="1"/>
        </dgm:presLayoutVars>
      </dgm:prSet>
      <dgm:spPr/>
    </dgm:pt>
    <dgm:pt modelId="{1BD77DC9-42A5-4932-BF2B-AAE9E608C873}" type="pres">
      <dgm:prSet presAssocID="{CE8CB47C-D93B-E64C-BA27-78996EDBBBF3}" presName="aSpace2" presStyleCnt="0"/>
      <dgm:spPr/>
    </dgm:pt>
    <dgm:pt modelId="{FD934D26-52F4-445F-85C2-03F6233C19D2}" type="pres">
      <dgm:prSet presAssocID="{B998C510-3B8E-492A-9FCE-08DCFA269CE9}" presName="childNode" presStyleLbl="node1" presStyleIdx="15" presStyleCnt="42" custLinFactNeighborY="-23200">
        <dgm:presLayoutVars>
          <dgm:bulletEnabled val="1"/>
        </dgm:presLayoutVars>
      </dgm:prSet>
      <dgm:spPr/>
    </dgm:pt>
    <dgm:pt modelId="{767AB09B-008A-40CB-8A36-C4F37AB4CDCC}" type="pres">
      <dgm:prSet presAssocID="{0B331719-9DB7-4086-B614-156711F69AA4}" presName="aSpace" presStyleCnt="0"/>
      <dgm:spPr/>
    </dgm:pt>
    <dgm:pt modelId="{A7CFA62E-32E4-4803-B95F-2C48127572E4}" type="pres">
      <dgm:prSet presAssocID="{9790C0CC-3DF5-4BE5-8BA9-FFB8DB9185AD}" presName="compNode" presStyleCnt="0"/>
      <dgm:spPr/>
    </dgm:pt>
    <dgm:pt modelId="{BE2CC559-BB76-463F-8C47-9C6A995A96F5}" type="pres">
      <dgm:prSet presAssocID="{9790C0CC-3DF5-4BE5-8BA9-FFB8DB9185AD}" presName="aNode" presStyleLbl="bgShp" presStyleIdx="2" presStyleCnt="6"/>
      <dgm:spPr/>
    </dgm:pt>
    <dgm:pt modelId="{3B1F26C9-D5CF-44A0-8755-A766550CBC03}" type="pres">
      <dgm:prSet presAssocID="{9790C0CC-3DF5-4BE5-8BA9-FFB8DB9185AD}" presName="textNode" presStyleLbl="bgShp" presStyleIdx="2" presStyleCnt="6"/>
      <dgm:spPr/>
    </dgm:pt>
    <dgm:pt modelId="{6BB32CDF-6B43-4889-91B3-9DF31FBA2805}" type="pres">
      <dgm:prSet presAssocID="{9790C0CC-3DF5-4BE5-8BA9-FFB8DB9185AD}" presName="compChildNode" presStyleCnt="0"/>
      <dgm:spPr/>
    </dgm:pt>
    <dgm:pt modelId="{1527BA58-DC4F-40E4-9A71-C1E2EC04D4F9}" type="pres">
      <dgm:prSet presAssocID="{9790C0CC-3DF5-4BE5-8BA9-FFB8DB9185AD}" presName="theInnerList" presStyleCnt="0"/>
      <dgm:spPr/>
    </dgm:pt>
    <dgm:pt modelId="{BD739C43-C4CC-6C47-BAA9-AB0D8639416D}" type="pres">
      <dgm:prSet presAssocID="{002D3028-BCBC-A649-897C-53B91577E978}" presName="childNode" presStyleLbl="node1" presStyleIdx="16" presStyleCnt="42" custScaleY="28612">
        <dgm:presLayoutVars>
          <dgm:bulletEnabled val="1"/>
        </dgm:presLayoutVars>
      </dgm:prSet>
      <dgm:spPr/>
    </dgm:pt>
    <dgm:pt modelId="{DC76B8D0-E737-AF4B-907E-C1A1326FB488}" type="pres">
      <dgm:prSet presAssocID="{002D3028-BCBC-A649-897C-53B91577E978}" presName="aSpace2" presStyleCnt="0"/>
      <dgm:spPr/>
    </dgm:pt>
    <dgm:pt modelId="{20BF9607-C241-2440-B925-4E1389F81B3C}" type="pres">
      <dgm:prSet presAssocID="{288BA839-1189-774E-A79A-987BD67AE991}" presName="childNode" presStyleLbl="node1" presStyleIdx="17" presStyleCnt="42" custScaleY="30848">
        <dgm:presLayoutVars>
          <dgm:bulletEnabled val="1"/>
        </dgm:presLayoutVars>
      </dgm:prSet>
      <dgm:spPr/>
    </dgm:pt>
    <dgm:pt modelId="{AD1ACAF1-887B-4D4E-9655-12347C862181}" type="pres">
      <dgm:prSet presAssocID="{288BA839-1189-774E-A79A-987BD67AE991}" presName="aSpace2" presStyleCnt="0"/>
      <dgm:spPr/>
    </dgm:pt>
    <dgm:pt modelId="{6BD3AA07-37E4-4CDE-B4CE-1551C16402B6}" type="pres">
      <dgm:prSet presAssocID="{8C01FDBB-97F3-4AE9-96CD-09405CD9106A}" presName="childNode" presStyleLbl="node1" presStyleIdx="18" presStyleCnt="42" custScaleY="30013">
        <dgm:presLayoutVars>
          <dgm:bulletEnabled val="1"/>
        </dgm:presLayoutVars>
      </dgm:prSet>
      <dgm:spPr/>
    </dgm:pt>
    <dgm:pt modelId="{59AF64A0-08EF-4F8C-B78C-CEC8F8EB4166}" type="pres">
      <dgm:prSet presAssocID="{8C01FDBB-97F3-4AE9-96CD-09405CD9106A}" presName="aSpace2" presStyleCnt="0"/>
      <dgm:spPr/>
    </dgm:pt>
    <dgm:pt modelId="{642B1B0A-8D9D-4B88-AFED-1554CAE017AF}" type="pres">
      <dgm:prSet presAssocID="{A17C5049-40AB-48DA-98BF-653A9E49F652}" presName="childNode" presStyleLbl="node1" presStyleIdx="19" presStyleCnt="42" custScaleY="26366">
        <dgm:presLayoutVars>
          <dgm:bulletEnabled val="1"/>
        </dgm:presLayoutVars>
      </dgm:prSet>
      <dgm:spPr/>
    </dgm:pt>
    <dgm:pt modelId="{3B50A599-8D38-446E-87CC-E9BA1CD8B530}" type="pres">
      <dgm:prSet presAssocID="{9790C0CC-3DF5-4BE5-8BA9-FFB8DB9185AD}" presName="aSpace" presStyleCnt="0"/>
      <dgm:spPr/>
    </dgm:pt>
    <dgm:pt modelId="{437BCCB9-0493-4EA0-B702-754D2310079F}" type="pres">
      <dgm:prSet presAssocID="{3FE258E7-2CB6-45F3-A4BE-01E52C599BB7}" presName="compNode" presStyleCnt="0"/>
      <dgm:spPr/>
    </dgm:pt>
    <dgm:pt modelId="{3E5F5971-B970-43A9-BFE6-0159EB409650}" type="pres">
      <dgm:prSet presAssocID="{3FE258E7-2CB6-45F3-A4BE-01E52C599BB7}" presName="aNode" presStyleLbl="bgShp" presStyleIdx="3" presStyleCnt="6"/>
      <dgm:spPr/>
    </dgm:pt>
    <dgm:pt modelId="{99A9379E-92F8-4C3A-83A3-226DEF401C40}" type="pres">
      <dgm:prSet presAssocID="{3FE258E7-2CB6-45F3-A4BE-01E52C599BB7}" presName="textNode" presStyleLbl="bgShp" presStyleIdx="3" presStyleCnt="6"/>
      <dgm:spPr/>
    </dgm:pt>
    <dgm:pt modelId="{5709F688-AEDA-489B-A491-5DF72A610871}" type="pres">
      <dgm:prSet presAssocID="{3FE258E7-2CB6-45F3-A4BE-01E52C599BB7}" presName="compChildNode" presStyleCnt="0"/>
      <dgm:spPr/>
    </dgm:pt>
    <dgm:pt modelId="{69A864AB-9C58-462B-8FAA-F05AA6A7B49D}" type="pres">
      <dgm:prSet presAssocID="{3FE258E7-2CB6-45F3-A4BE-01E52C599BB7}" presName="theInnerList" presStyleCnt="0"/>
      <dgm:spPr/>
    </dgm:pt>
    <dgm:pt modelId="{68C01566-CCEC-FA40-B4BA-16929519A19D}" type="pres">
      <dgm:prSet presAssocID="{0A37E04B-BD5A-6046-9F82-95DF7E3010EE}" presName="childNode" presStyleLbl="node1" presStyleIdx="20" presStyleCnt="42">
        <dgm:presLayoutVars>
          <dgm:bulletEnabled val="1"/>
        </dgm:presLayoutVars>
      </dgm:prSet>
      <dgm:spPr/>
    </dgm:pt>
    <dgm:pt modelId="{1C8B174B-2CB4-D043-91B5-EAA9780AACF3}" type="pres">
      <dgm:prSet presAssocID="{0A37E04B-BD5A-6046-9F82-95DF7E3010EE}" presName="aSpace2" presStyleCnt="0"/>
      <dgm:spPr/>
    </dgm:pt>
    <dgm:pt modelId="{96C52ED3-4147-BD48-9C0B-ED5FC40EAFE1}" type="pres">
      <dgm:prSet presAssocID="{CC1BC4F8-91EF-BD4C-BA15-2C8120E91D8C}" presName="childNode" presStyleLbl="node1" presStyleIdx="21" presStyleCnt="42">
        <dgm:presLayoutVars>
          <dgm:bulletEnabled val="1"/>
        </dgm:presLayoutVars>
      </dgm:prSet>
      <dgm:spPr/>
    </dgm:pt>
    <dgm:pt modelId="{9530913A-A014-A147-9EA4-58521E7E135B}" type="pres">
      <dgm:prSet presAssocID="{CC1BC4F8-91EF-BD4C-BA15-2C8120E91D8C}" presName="aSpace2" presStyleCnt="0"/>
      <dgm:spPr/>
    </dgm:pt>
    <dgm:pt modelId="{A4E1F3A1-E5E6-E942-A4B2-E56BDDFE02E0}" type="pres">
      <dgm:prSet presAssocID="{78EA2F1A-1107-6346-B4C9-0111F228B721}" presName="childNode" presStyleLbl="node1" presStyleIdx="22" presStyleCnt="42">
        <dgm:presLayoutVars>
          <dgm:bulletEnabled val="1"/>
        </dgm:presLayoutVars>
      </dgm:prSet>
      <dgm:spPr/>
    </dgm:pt>
    <dgm:pt modelId="{F1D831E4-147A-DE49-ADED-EFDA19443BBA}" type="pres">
      <dgm:prSet presAssocID="{78EA2F1A-1107-6346-B4C9-0111F228B721}" presName="aSpace2" presStyleCnt="0"/>
      <dgm:spPr/>
    </dgm:pt>
    <dgm:pt modelId="{E5801758-194E-2346-81CD-6B6652CC6DC2}" type="pres">
      <dgm:prSet presAssocID="{4F9ADBCB-6861-6648-B995-4A7533240477}" presName="childNode" presStyleLbl="node1" presStyleIdx="23" presStyleCnt="42">
        <dgm:presLayoutVars>
          <dgm:bulletEnabled val="1"/>
        </dgm:presLayoutVars>
      </dgm:prSet>
      <dgm:spPr/>
    </dgm:pt>
    <dgm:pt modelId="{85C30219-E510-3F41-8022-33284D3FD696}" type="pres">
      <dgm:prSet presAssocID="{4F9ADBCB-6861-6648-B995-4A7533240477}" presName="aSpace2" presStyleCnt="0"/>
      <dgm:spPr/>
    </dgm:pt>
    <dgm:pt modelId="{67F1DCCC-7469-0E45-83AA-9181EDE11CA7}" type="pres">
      <dgm:prSet presAssocID="{52B27BE3-D1AB-CF44-827F-A27DC4174F34}" presName="childNode" presStyleLbl="node1" presStyleIdx="24" presStyleCnt="42">
        <dgm:presLayoutVars>
          <dgm:bulletEnabled val="1"/>
        </dgm:presLayoutVars>
      </dgm:prSet>
      <dgm:spPr/>
    </dgm:pt>
    <dgm:pt modelId="{5F33AE26-4ECB-B340-8E86-5B15DB51F226}" type="pres">
      <dgm:prSet presAssocID="{52B27BE3-D1AB-CF44-827F-A27DC4174F34}" presName="aSpace2" presStyleCnt="0"/>
      <dgm:spPr/>
    </dgm:pt>
    <dgm:pt modelId="{01A5A0E3-D661-5141-8402-2FC028545B45}" type="pres">
      <dgm:prSet presAssocID="{5F0EAAE8-F614-CB4C-94A1-05BD21B582E1}" presName="childNode" presStyleLbl="node1" presStyleIdx="25" presStyleCnt="42">
        <dgm:presLayoutVars>
          <dgm:bulletEnabled val="1"/>
        </dgm:presLayoutVars>
      </dgm:prSet>
      <dgm:spPr/>
    </dgm:pt>
    <dgm:pt modelId="{D5D1D905-DA42-4EA6-9C5B-EEB0D266C09C}" type="pres">
      <dgm:prSet presAssocID="{5F0EAAE8-F614-CB4C-94A1-05BD21B582E1}" presName="aSpace2" presStyleCnt="0"/>
      <dgm:spPr/>
    </dgm:pt>
    <dgm:pt modelId="{927B5ECD-09EA-4C8B-BAC8-5895F3EE8DDF}" type="pres">
      <dgm:prSet presAssocID="{A96D896F-62A3-4E82-9D41-21C26667EBEB}" presName="childNode" presStyleLbl="node1" presStyleIdx="26" presStyleCnt="42">
        <dgm:presLayoutVars>
          <dgm:bulletEnabled val="1"/>
        </dgm:presLayoutVars>
      </dgm:prSet>
      <dgm:spPr/>
    </dgm:pt>
    <dgm:pt modelId="{3036AB02-5661-9346-9454-AA84FDA05323}" type="pres">
      <dgm:prSet presAssocID="{3FE258E7-2CB6-45F3-A4BE-01E52C599BB7}" presName="aSpace" presStyleCnt="0"/>
      <dgm:spPr/>
    </dgm:pt>
    <dgm:pt modelId="{F6D92C5E-B1B4-7A43-BBB7-6F214C86730D}" type="pres">
      <dgm:prSet presAssocID="{8C0C233F-050A-6744-971B-040C9AEEC84B}" presName="compNode" presStyleCnt="0"/>
      <dgm:spPr/>
    </dgm:pt>
    <dgm:pt modelId="{D2EE2ED9-93E1-BB41-A13A-6F8DA587A715}" type="pres">
      <dgm:prSet presAssocID="{8C0C233F-050A-6744-971B-040C9AEEC84B}" presName="aNode" presStyleLbl="bgShp" presStyleIdx="4" presStyleCnt="6"/>
      <dgm:spPr/>
    </dgm:pt>
    <dgm:pt modelId="{47FAEE13-9143-3A44-B8BE-88B3EFEE02F0}" type="pres">
      <dgm:prSet presAssocID="{8C0C233F-050A-6744-971B-040C9AEEC84B}" presName="textNode" presStyleLbl="bgShp" presStyleIdx="4" presStyleCnt="6"/>
      <dgm:spPr/>
    </dgm:pt>
    <dgm:pt modelId="{B8E96BA5-0A32-C64A-BC06-CBFAD6EBD553}" type="pres">
      <dgm:prSet presAssocID="{8C0C233F-050A-6744-971B-040C9AEEC84B}" presName="compChildNode" presStyleCnt="0"/>
      <dgm:spPr/>
    </dgm:pt>
    <dgm:pt modelId="{86A4D73C-8337-7246-9943-8AC4374CD5D1}" type="pres">
      <dgm:prSet presAssocID="{8C0C233F-050A-6744-971B-040C9AEEC84B}" presName="theInnerList" presStyleCnt="0"/>
      <dgm:spPr/>
    </dgm:pt>
    <dgm:pt modelId="{A5D6E91B-47AC-4967-8884-7941981F65C9}" type="pres">
      <dgm:prSet presAssocID="{083C8780-119F-4389-9CF8-99F6008450A8}" presName="childNode" presStyleLbl="node1" presStyleIdx="27" presStyleCnt="42">
        <dgm:presLayoutVars>
          <dgm:bulletEnabled val="1"/>
        </dgm:presLayoutVars>
      </dgm:prSet>
      <dgm:spPr/>
    </dgm:pt>
    <dgm:pt modelId="{171F89A1-3DB3-4EBA-A04B-3830AD5E591B}" type="pres">
      <dgm:prSet presAssocID="{083C8780-119F-4389-9CF8-99F6008450A8}" presName="aSpace2" presStyleCnt="0"/>
      <dgm:spPr/>
    </dgm:pt>
    <dgm:pt modelId="{E8BCA3F5-44E6-B948-9CDE-C55DFEA72B0C}" type="pres">
      <dgm:prSet presAssocID="{252692B8-558B-9D4E-B403-887EBB80CAA0}" presName="childNode" presStyleLbl="node1" presStyleIdx="28" presStyleCnt="42">
        <dgm:presLayoutVars>
          <dgm:bulletEnabled val="1"/>
        </dgm:presLayoutVars>
      </dgm:prSet>
      <dgm:spPr/>
    </dgm:pt>
    <dgm:pt modelId="{4FDB04AE-D732-E740-8FD6-BAD674216682}" type="pres">
      <dgm:prSet presAssocID="{252692B8-558B-9D4E-B403-887EBB80CAA0}" presName="aSpace2" presStyleCnt="0"/>
      <dgm:spPr/>
    </dgm:pt>
    <dgm:pt modelId="{594527B5-BA92-254B-9A21-44685A0BA3C3}" type="pres">
      <dgm:prSet presAssocID="{423B15E6-9C21-4B50-A657-F3B82FAC5963}" presName="childNode" presStyleLbl="node1" presStyleIdx="29" presStyleCnt="42">
        <dgm:presLayoutVars>
          <dgm:bulletEnabled val="1"/>
        </dgm:presLayoutVars>
      </dgm:prSet>
      <dgm:spPr/>
    </dgm:pt>
    <dgm:pt modelId="{5E20CCDE-92A5-6047-925D-C30B4B9CD683}" type="pres">
      <dgm:prSet presAssocID="{423B15E6-9C21-4B50-A657-F3B82FAC5963}" presName="aSpace2" presStyleCnt="0"/>
      <dgm:spPr/>
    </dgm:pt>
    <dgm:pt modelId="{A77B96F8-BFEB-4942-8EDE-BC560843A446}" type="pres">
      <dgm:prSet presAssocID="{2EC66774-3BF9-4243-B79D-AAD4BDF742B9}" presName="childNode" presStyleLbl="node1" presStyleIdx="30" presStyleCnt="42">
        <dgm:presLayoutVars>
          <dgm:bulletEnabled val="1"/>
        </dgm:presLayoutVars>
      </dgm:prSet>
      <dgm:spPr/>
    </dgm:pt>
    <dgm:pt modelId="{20C06F31-6A28-DE49-8A4D-F4126ED4D95F}" type="pres">
      <dgm:prSet presAssocID="{2EC66774-3BF9-4243-B79D-AAD4BDF742B9}" presName="aSpace2" presStyleCnt="0"/>
      <dgm:spPr/>
    </dgm:pt>
    <dgm:pt modelId="{F8398CDA-E2B0-FF4E-9FEC-A334C4C9896D}" type="pres">
      <dgm:prSet presAssocID="{5912E81E-ACD8-254E-B855-E5FA510D5BE0}" presName="childNode" presStyleLbl="node1" presStyleIdx="31" presStyleCnt="42">
        <dgm:presLayoutVars>
          <dgm:bulletEnabled val="1"/>
        </dgm:presLayoutVars>
      </dgm:prSet>
      <dgm:spPr/>
    </dgm:pt>
    <dgm:pt modelId="{43DB1DB0-6154-BC44-B148-5227424A820E}" type="pres">
      <dgm:prSet presAssocID="{5912E81E-ACD8-254E-B855-E5FA510D5BE0}" presName="aSpace2" presStyleCnt="0"/>
      <dgm:spPr/>
    </dgm:pt>
    <dgm:pt modelId="{728C3112-7D81-B04A-8759-85BB4243076E}" type="pres">
      <dgm:prSet presAssocID="{E99EE340-F91D-4C48-B7E4-35A8E4BDEBB1}" presName="childNode" presStyleLbl="node1" presStyleIdx="32" presStyleCnt="42">
        <dgm:presLayoutVars>
          <dgm:bulletEnabled val="1"/>
        </dgm:presLayoutVars>
      </dgm:prSet>
      <dgm:spPr/>
    </dgm:pt>
    <dgm:pt modelId="{88708E07-6519-4EAE-81A9-3D184031EBD9}" type="pres">
      <dgm:prSet presAssocID="{E99EE340-F91D-4C48-B7E4-35A8E4BDEBB1}" presName="aSpace2" presStyleCnt="0"/>
      <dgm:spPr/>
    </dgm:pt>
    <dgm:pt modelId="{ED1E4F54-ECBA-4DD4-8899-DDC90310106F}" type="pres">
      <dgm:prSet presAssocID="{EB2B31A1-B8AE-4D2D-B945-6CDF887F32A2}" presName="childNode" presStyleLbl="node1" presStyleIdx="33" presStyleCnt="42">
        <dgm:presLayoutVars>
          <dgm:bulletEnabled val="1"/>
        </dgm:presLayoutVars>
      </dgm:prSet>
      <dgm:spPr/>
    </dgm:pt>
    <dgm:pt modelId="{4B67E2A8-3529-2142-9B8C-A12BFCF1457A}" type="pres">
      <dgm:prSet presAssocID="{8C0C233F-050A-6744-971B-040C9AEEC84B}" presName="aSpace" presStyleCnt="0"/>
      <dgm:spPr/>
    </dgm:pt>
    <dgm:pt modelId="{777B37D5-AE56-E543-A52F-5720DA4D87F2}" type="pres">
      <dgm:prSet presAssocID="{C0CEABA6-F711-D442-BEA3-FAAAA0EA66FB}" presName="compNode" presStyleCnt="0"/>
      <dgm:spPr/>
    </dgm:pt>
    <dgm:pt modelId="{9D3E700E-3E10-9242-9336-F31D108EC794}" type="pres">
      <dgm:prSet presAssocID="{C0CEABA6-F711-D442-BEA3-FAAAA0EA66FB}" presName="aNode" presStyleLbl="bgShp" presStyleIdx="5" presStyleCnt="6"/>
      <dgm:spPr/>
    </dgm:pt>
    <dgm:pt modelId="{8595F66E-D0A8-DC4A-B8E3-C88568D4BB5A}" type="pres">
      <dgm:prSet presAssocID="{C0CEABA6-F711-D442-BEA3-FAAAA0EA66FB}" presName="textNode" presStyleLbl="bgShp" presStyleIdx="5" presStyleCnt="6"/>
      <dgm:spPr/>
    </dgm:pt>
    <dgm:pt modelId="{F33FFFF1-AE99-EC45-B966-F3E240F5E7D8}" type="pres">
      <dgm:prSet presAssocID="{C0CEABA6-F711-D442-BEA3-FAAAA0EA66FB}" presName="compChildNode" presStyleCnt="0"/>
      <dgm:spPr/>
    </dgm:pt>
    <dgm:pt modelId="{0DD2FCC3-B7E3-1040-A511-A05A93A20CDD}" type="pres">
      <dgm:prSet presAssocID="{C0CEABA6-F711-D442-BEA3-FAAAA0EA66FB}" presName="theInnerList" presStyleCnt="0"/>
      <dgm:spPr/>
    </dgm:pt>
    <dgm:pt modelId="{3AD9989F-33C4-1642-9C8A-44588E732EE1}" type="pres">
      <dgm:prSet presAssocID="{3EEB3714-2E03-854B-A5AE-83616B8D0E7E}" presName="childNode" presStyleLbl="node1" presStyleIdx="34" presStyleCnt="42">
        <dgm:presLayoutVars>
          <dgm:bulletEnabled val="1"/>
        </dgm:presLayoutVars>
      </dgm:prSet>
      <dgm:spPr/>
    </dgm:pt>
    <dgm:pt modelId="{DBFB0A1F-252C-5145-BDD0-F15F32FBFC9E}" type="pres">
      <dgm:prSet presAssocID="{3EEB3714-2E03-854B-A5AE-83616B8D0E7E}" presName="aSpace2" presStyleCnt="0"/>
      <dgm:spPr/>
    </dgm:pt>
    <dgm:pt modelId="{429B5577-8FC0-0E49-A3B9-E0CEC61E3799}" type="pres">
      <dgm:prSet presAssocID="{3EC37EBA-B792-914F-8EDE-3FBF0B900821}" presName="childNode" presStyleLbl="node1" presStyleIdx="35" presStyleCnt="42">
        <dgm:presLayoutVars>
          <dgm:bulletEnabled val="1"/>
        </dgm:presLayoutVars>
      </dgm:prSet>
      <dgm:spPr/>
    </dgm:pt>
    <dgm:pt modelId="{93B68920-48B3-5E43-9817-227D778BD5EE}" type="pres">
      <dgm:prSet presAssocID="{3EC37EBA-B792-914F-8EDE-3FBF0B900821}" presName="aSpace2" presStyleCnt="0"/>
      <dgm:spPr/>
    </dgm:pt>
    <dgm:pt modelId="{AC852B70-723E-134B-8E62-3C8DD7843C5D}" type="pres">
      <dgm:prSet presAssocID="{BD205B3B-1EE7-B14B-ABFE-A72518A39CDA}" presName="childNode" presStyleLbl="node1" presStyleIdx="36" presStyleCnt="42">
        <dgm:presLayoutVars>
          <dgm:bulletEnabled val="1"/>
        </dgm:presLayoutVars>
      </dgm:prSet>
      <dgm:spPr/>
    </dgm:pt>
    <dgm:pt modelId="{2E379DC9-8D00-7E40-9FC6-492B8F2E64B9}" type="pres">
      <dgm:prSet presAssocID="{BD205B3B-1EE7-B14B-ABFE-A72518A39CDA}" presName="aSpace2" presStyleCnt="0"/>
      <dgm:spPr/>
    </dgm:pt>
    <dgm:pt modelId="{7E0B97DD-1763-8644-A114-DF39A85C7FFF}" type="pres">
      <dgm:prSet presAssocID="{32279313-773A-0B47-91C0-54AE3A57AA9B}" presName="childNode" presStyleLbl="node1" presStyleIdx="37" presStyleCnt="42">
        <dgm:presLayoutVars>
          <dgm:bulletEnabled val="1"/>
        </dgm:presLayoutVars>
      </dgm:prSet>
      <dgm:spPr/>
    </dgm:pt>
    <dgm:pt modelId="{9FA1A7E4-6243-B145-9594-7DC1A773FA74}" type="pres">
      <dgm:prSet presAssocID="{32279313-773A-0B47-91C0-54AE3A57AA9B}" presName="aSpace2" presStyleCnt="0"/>
      <dgm:spPr/>
    </dgm:pt>
    <dgm:pt modelId="{77F976C5-5FA6-AD40-BC78-D075C9BC066F}" type="pres">
      <dgm:prSet presAssocID="{CD6FA69B-916F-FC48-AAA4-D0C74A453AC3}" presName="childNode" presStyleLbl="node1" presStyleIdx="38" presStyleCnt="42">
        <dgm:presLayoutVars>
          <dgm:bulletEnabled val="1"/>
        </dgm:presLayoutVars>
      </dgm:prSet>
      <dgm:spPr/>
    </dgm:pt>
    <dgm:pt modelId="{CC1204EC-6187-6548-8560-431C6C13BE1D}" type="pres">
      <dgm:prSet presAssocID="{CD6FA69B-916F-FC48-AAA4-D0C74A453AC3}" presName="aSpace2" presStyleCnt="0"/>
      <dgm:spPr/>
    </dgm:pt>
    <dgm:pt modelId="{5E6DC3C3-8EE0-FC4C-9932-ECDEB548E255}" type="pres">
      <dgm:prSet presAssocID="{73562429-A3C3-994C-AA50-E4BDF4D27148}" presName="childNode" presStyleLbl="node1" presStyleIdx="39" presStyleCnt="42">
        <dgm:presLayoutVars>
          <dgm:bulletEnabled val="1"/>
        </dgm:presLayoutVars>
      </dgm:prSet>
      <dgm:spPr/>
    </dgm:pt>
    <dgm:pt modelId="{76A53B36-CE17-894E-B6F0-0C8CD06CDD13}" type="pres">
      <dgm:prSet presAssocID="{73562429-A3C3-994C-AA50-E4BDF4D27148}" presName="aSpace2" presStyleCnt="0"/>
      <dgm:spPr/>
    </dgm:pt>
    <dgm:pt modelId="{C6E4B1D5-A24B-5848-8165-8782CE75E1D0}" type="pres">
      <dgm:prSet presAssocID="{06E08597-D7D4-1446-AE68-6EA79BB6A645}" presName="childNode" presStyleLbl="node1" presStyleIdx="40" presStyleCnt="42">
        <dgm:presLayoutVars>
          <dgm:bulletEnabled val="1"/>
        </dgm:presLayoutVars>
      </dgm:prSet>
      <dgm:spPr/>
    </dgm:pt>
    <dgm:pt modelId="{285AAB03-C016-824B-A06F-9163E3506E8D}" type="pres">
      <dgm:prSet presAssocID="{06E08597-D7D4-1446-AE68-6EA79BB6A645}" presName="aSpace2" presStyleCnt="0"/>
      <dgm:spPr/>
    </dgm:pt>
    <dgm:pt modelId="{C98B58E2-01E0-7140-BF47-67C195B7E4E5}" type="pres">
      <dgm:prSet presAssocID="{47C73CC5-3809-5D4A-B57B-F59FF31AB200}" presName="childNode" presStyleLbl="node1" presStyleIdx="41" presStyleCnt="42">
        <dgm:presLayoutVars>
          <dgm:bulletEnabled val="1"/>
        </dgm:presLayoutVars>
      </dgm:prSet>
      <dgm:spPr/>
    </dgm:pt>
  </dgm:ptLst>
  <dgm:cxnLst>
    <dgm:cxn modelId="{BC77E202-80D9-4309-B8B8-4B3A9826CE5A}" srcId="{3FE258E7-2CB6-45F3-A4BE-01E52C599BB7}" destId="{A96D896F-62A3-4E82-9D41-21C26667EBEB}" srcOrd="6" destOrd="0" parTransId="{30B165A5-20EC-48A6-A3BF-327B3E2F9573}" sibTransId="{9B9B7789-2524-468D-9C66-B8C71C042FE4}"/>
    <dgm:cxn modelId="{EA645103-4207-D645-B082-8D72558FB2FF}" type="presOf" srcId="{CE8CB47C-D93B-E64C-BA27-78996EDBBBF3}" destId="{A40A18C8-C0A1-1042-935B-93B4044481A9}" srcOrd="0" destOrd="0" presId="urn:microsoft.com/office/officeart/2005/8/layout/lProcess2"/>
    <dgm:cxn modelId="{3B9ED404-38F7-994F-9B4F-000210D30D08}" type="presOf" srcId="{75D5B80C-BC91-499E-A96B-E66D9ABC392D}" destId="{78D87065-E47D-48E4-9C06-EBCACBFFA6BA}" srcOrd="0" destOrd="0" presId="urn:microsoft.com/office/officeart/2005/8/layout/lProcess2"/>
    <dgm:cxn modelId="{13E7FF07-912E-4F5D-93DB-913DEB301521}" srcId="{0B331719-9DB7-4086-B614-156711F69AA4}" destId="{A41CC7DD-D6DF-4E6A-B7D3-87A6EC3398A2}" srcOrd="2" destOrd="0" parTransId="{FC2B480C-04E0-4EC2-806A-65B716214C44}" sibTransId="{24B8E510-A12C-4B19-AFC8-2F3982C072E0}"/>
    <dgm:cxn modelId="{08787408-DC04-41E8-A36B-83ECEA2E5996}" srcId="{0B331719-9DB7-4086-B614-156711F69AA4}" destId="{572C7EE9-085C-49FD-990F-162DB5723FC9}" srcOrd="3" destOrd="0" parTransId="{15A4E866-82B7-4067-8E33-D3C36ADE76CB}" sibTransId="{B8D58BA1-7868-4C0D-A2C8-9788FDAD1242}"/>
    <dgm:cxn modelId="{0A942E0E-B918-E944-B6A3-F55F346DB440}" type="presOf" srcId="{7E623542-0AB3-E543-812A-2C1FBA11A60F}" destId="{F53113D5-4BF8-BC41-B1DF-FBC97BE8B3BC}" srcOrd="0" destOrd="0" presId="urn:microsoft.com/office/officeart/2005/8/layout/lProcess2"/>
    <dgm:cxn modelId="{A77A4511-39BB-FC4B-B304-C909D78191E7}" type="presOf" srcId="{083C8780-119F-4389-9CF8-99F6008450A8}" destId="{A5D6E91B-47AC-4967-8884-7941981F65C9}" srcOrd="0" destOrd="0" presId="urn:microsoft.com/office/officeart/2005/8/layout/lProcess2"/>
    <dgm:cxn modelId="{1A678B13-894D-4AEB-BA24-3E75082C8B55}" srcId="{9790C0CC-3DF5-4BE5-8BA9-FFB8DB9185AD}" destId="{A17C5049-40AB-48DA-98BF-653A9E49F652}" srcOrd="3" destOrd="0" parTransId="{1BB455DD-531A-44B4-9061-26C50E775576}" sibTransId="{1E017444-0439-489E-AE40-6C88C628BA24}"/>
    <dgm:cxn modelId="{098DE013-778B-744F-A4B2-C8CAE80ACA1E}" type="presOf" srcId="{8C0C233F-050A-6744-971B-040C9AEEC84B}" destId="{47FAEE13-9143-3A44-B8BE-88B3EFEE02F0}" srcOrd="1" destOrd="0" presId="urn:microsoft.com/office/officeart/2005/8/layout/lProcess2"/>
    <dgm:cxn modelId="{2F228A18-D1A6-A541-8CB6-DFD55FE2F831}" type="presOf" srcId="{252692B8-558B-9D4E-B403-887EBB80CAA0}" destId="{E8BCA3F5-44E6-B948-9CDE-C55DFEA72B0C}" srcOrd="0" destOrd="0" presId="urn:microsoft.com/office/officeart/2005/8/layout/lProcess2"/>
    <dgm:cxn modelId="{7DA46619-2881-4411-842A-432A14884EE0}" type="presOf" srcId="{0E2A2A16-0AF3-4C8D-9D67-0535FF251C47}" destId="{0BF16BF3-0698-46F7-92BB-89D58B99DDF7}" srcOrd="0" destOrd="0" presId="urn:microsoft.com/office/officeart/2005/8/layout/lProcess2"/>
    <dgm:cxn modelId="{46CA6E21-C328-D44C-8153-302D2E047BCB}" srcId="{6C8163C6-D68D-4AB7-8581-D28254146B86}" destId="{C0CEABA6-F711-D442-BEA3-FAAAA0EA66FB}" srcOrd="5" destOrd="0" parTransId="{3811BE9F-D56A-3548-BC8A-E07A91CFE23D}" sibTransId="{D9D0F30C-155E-9748-97ED-373AC73F1BC1}"/>
    <dgm:cxn modelId="{0E7FB723-3752-A247-9E09-F522BC3D997F}" type="presOf" srcId="{BD205B3B-1EE7-B14B-ABFE-A72518A39CDA}" destId="{AC852B70-723E-134B-8E62-3C8DD7843C5D}" srcOrd="0" destOrd="0" presId="urn:microsoft.com/office/officeart/2005/8/layout/lProcess2"/>
    <dgm:cxn modelId="{01368E24-4253-4EC4-8083-BB6A1E44ABA4}" srcId="{6C8163C6-D68D-4AB7-8581-D28254146B86}" destId="{3FE258E7-2CB6-45F3-A4BE-01E52C599BB7}" srcOrd="3" destOrd="0" parTransId="{90F95146-5445-4291-B94B-8B2C6B6D71D5}" sibTransId="{002ABA54-F64F-4D1C-A5B4-6A60136F51BA}"/>
    <dgm:cxn modelId="{685C5329-4C25-BC42-835C-0B1FA531C340}" type="presOf" srcId="{0A37E04B-BD5A-6046-9F82-95DF7E3010EE}" destId="{68C01566-CCEC-FA40-B4BA-16929519A19D}" srcOrd="0" destOrd="0" presId="urn:microsoft.com/office/officeart/2005/8/layout/lProcess2"/>
    <dgm:cxn modelId="{87E1162A-C6DD-D345-9915-9FB756437F30}" type="presOf" srcId="{3EEB3714-2E03-854B-A5AE-83616B8D0E7E}" destId="{3AD9989F-33C4-1642-9C8A-44588E732EE1}" srcOrd="0" destOrd="0" presId="urn:microsoft.com/office/officeart/2005/8/layout/lProcess2"/>
    <dgm:cxn modelId="{785F7F2C-346C-4D44-9BAD-7237D7CF4FC7}" srcId="{8C0C233F-050A-6744-971B-040C9AEEC84B}" destId="{423B15E6-9C21-4B50-A657-F3B82FAC5963}" srcOrd="2" destOrd="0" parTransId="{8527B806-1397-4744-A4E9-13B28B22D59F}" sibTransId="{03B43A69-446A-4181-9829-823FB59BCD1F}"/>
    <dgm:cxn modelId="{DD43F02D-D01C-40D7-B5B7-730FFAA49017}" type="presOf" srcId="{A96D896F-62A3-4E82-9D41-21C26667EBEB}" destId="{927B5ECD-09EA-4C8B-BAC8-5895F3EE8DDF}" srcOrd="0" destOrd="0" presId="urn:microsoft.com/office/officeart/2005/8/layout/lProcess2"/>
    <dgm:cxn modelId="{E20EB033-A816-5541-A463-D082549A0F7D}" type="presOf" srcId="{32279313-773A-0B47-91C0-54AE3A57AA9B}" destId="{7E0B97DD-1763-8644-A114-DF39A85C7FFF}" srcOrd="0" destOrd="0" presId="urn:microsoft.com/office/officeart/2005/8/layout/lProcess2"/>
    <dgm:cxn modelId="{29CD903A-6CB9-9A4A-A6AD-9ADE66F5C46D}" type="presOf" srcId="{06E08597-D7D4-1446-AE68-6EA79BB6A645}" destId="{C6E4B1D5-A24B-5848-8165-8782CE75E1D0}" srcOrd="0" destOrd="0" presId="urn:microsoft.com/office/officeart/2005/8/layout/lProcess2"/>
    <dgm:cxn modelId="{6E64853E-E427-6246-AB72-5098811C0AE7}" type="presOf" srcId="{CC1BC4F8-91EF-BD4C-BA15-2C8120E91D8C}" destId="{96C52ED3-4147-BD48-9C0B-ED5FC40EAFE1}" srcOrd="0" destOrd="0" presId="urn:microsoft.com/office/officeart/2005/8/layout/lProcess2"/>
    <dgm:cxn modelId="{770E9C3F-AC49-1247-B613-FF936DE7AA59}" srcId="{3FE258E7-2CB6-45F3-A4BE-01E52C599BB7}" destId="{52B27BE3-D1AB-CF44-827F-A27DC4174F34}" srcOrd="4" destOrd="0" parTransId="{8A701B43-FA42-A842-A609-23039ACBC453}" sibTransId="{F39AEFE4-4D92-7345-9A36-9964927D0188}"/>
    <dgm:cxn modelId="{4E487E43-F5B8-B84C-9E1F-3AA711823344}" srcId="{3FE258E7-2CB6-45F3-A4BE-01E52C599BB7}" destId="{5F0EAAE8-F614-CB4C-94A1-05BD21B582E1}" srcOrd="5" destOrd="0" parTransId="{AF2339B7-CD0F-CB4B-9F37-B7B219AFF76D}" sibTransId="{674B1EF5-DA8F-554A-8338-7AD6F66F0CDB}"/>
    <dgm:cxn modelId="{94BC1A65-F53F-6D43-9A3A-EE199E144811}" srcId="{3FE258E7-2CB6-45F3-A4BE-01E52C599BB7}" destId="{4F9ADBCB-6861-6648-B995-4A7533240477}" srcOrd="3" destOrd="0" parTransId="{7A6D504B-C302-D640-A987-E56EA4A489AD}" sibTransId="{6C64AE18-E624-4743-8545-E6342307B5A8}"/>
    <dgm:cxn modelId="{8DE04145-A177-5347-ADB8-734758307D6C}" srcId="{8C0C233F-050A-6744-971B-040C9AEEC84B}" destId="{5912E81E-ACD8-254E-B855-E5FA510D5BE0}" srcOrd="4" destOrd="0" parTransId="{9C347DED-C52C-AB42-B700-48CCB17278DB}" sibTransId="{C43F6A9C-AFA5-6F4A-9FE5-1F514F269270}"/>
    <dgm:cxn modelId="{F72CAE65-31AC-F44B-83C7-F31871D2D678}" type="presOf" srcId="{E99EE340-F91D-4C48-B7E4-35A8E4BDEBB1}" destId="{728C3112-7D81-B04A-8759-85BB4243076E}" srcOrd="0" destOrd="0" presId="urn:microsoft.com/office/officeart/2005/8/layout/lProcess2"/>
    <dgm:cxn modelId="{1D26B345-117C-43DF-9A5C-73B8607A99AA}" type="presOf" srcId="{0B331719-9DB7-4086-B614-156711F69AA4}" destId="{D92680E0-0E7F-47E9-A3B0-4F061AE051AE}" srcOrd="0" destOrd="0" presId="urn:microsoft.com/office/officeart/2005/8/layout/lProcess2"/>
    <dgm:cxn modelId="{1823A86A-82C3-4C77-8F2A-BFF535B1081E}" srcId="{9790C0CC-3DF5-4BE5-8BA9-FFB8DB9185AD}" destId="{8C01FDBB-97F3-4AE9-96CD-09405CD9106A}" srcOrd="2" destOrd="0" parTransId="{01177536-24FA-4035-AA7C-588C220AFBD4}" sibTransId="{2A21072B-4426-4EB1-BBE8-1C1E24C096A3}"/>
    <dgm:cxn modelId="{08D8316C-52B2-EB48-BB32-80B9462C767C}" srcId="{C0CEABA6-F711-D442-BEA3-FAAAA0EA66FB}" destId="{73562429-A3C3-994C-AA50-E4BDF4D27148}" srcOrd="5" destOrd="0" parTransId="{9A0A6D9F-A4BA-4348-838E-7BCDC6A96900}" sibTransId="{A737F521-F5A0-A747-82AC-77BDC157B5D6}"/>
    <dgm:cxn modelId="{801ED26D-7942-AA43-AACE-8ECF9BE8CB83}" type="presOf" srcId="{2EC66774-3BF9-4243-B79D-AAD4BDF742B9}" destId="{A77B96F8-BFEB-4942-8EDE-BC560843A446}" srcOrd="0" destOrd="0" presId="urn:microsoft.com/office/officeart/2005/8/layout/lProcess2"/>
    <dgm:cxn modelId="{70781B4F-2DA8-9344-A41B-EFCF56E9FFA0}" type="presOf" srcId="{47C73CC5-3809-5D4A-B57B-F59FF31AB200}" destId="{C98B58E2-01E0-7140-BF47-67C195B7E4E5}" srcOrd="0" destOrd="0" presId="urn:microsoft.com/office/officeart/2005/8/layout/lProcess2"/>
    <dgm:cxn modelId="{6C226D52-E5A5-400A-84FE-F3618F867EA8}" type="presOf" srcId="{7B9A2A1A-BA51-4438-845F-49479AC0E4E2}" destId="{AA2501B0-AC43-4420-991E-A0AA7A8CF2FA}" srcOrd="0" destOrd="0" presId="urn:microsoft.com/office/officeart/2005/8/layout/lProcess2"/>
    <dgm:cxn modelId="{33ACFA52-32DD-0944-BE41-E0F00D5FBCC6}" type="presOf" srcId="{4F9ADBCB-6861-6648-B995-4A7533240477}" destId="{E5801758-194E-2346-81CD-6B6652CC6DC2}" srcOrd="0" destOrd="0" presId="urn:microsoft.com/office/officeart/2005/8/layout/lProcess2"/>
    <dgm:cxn modelId="{F8812F75-495C-EF4D-B63D-C09772865D15}" type="presOf" srcId="{52B27BE3-D1AB-CF44-827F-A27DC4174F34}" destId="{67F1DCCC-7469-0E45-83AA-9181EDE11CA7}" srcOrd="0" destOrd="0" presId="urn:microsoft.com/office/officeart/2005/8/layout/lProcess2"/>
    <dgm:cxn modelId="{9898C175-691F-4F56-B4B1-9677DBD5F6D6}" type="presOf" srcId="{A17C5049-40AB-48DA-98BF-653A9E49F652}" destId="{642B1B0A-8D9D-4B88-AFED-1554CAE017AF}" srcOrd="0" destOrd="0" presId="urn:microsoft.com/office/officeart/2005/8/layout/lProcess2"/>
    <dgm:cxn modelId="{C7EF9976-0134-E54F-9330-812069564E0B}" srcId="{3FE258E7-2CB6-45F3-A4BE-01E52C599BB7}" destId="{0A37E04B-BD5A-6046-9F82-95DF7E3010EE}" srcOrd="0" destOrd="0" parTransId="{C59F1AE0-E4A4-5D4A-A3B9-1CB0637002FF}" sibTransId="{B27A42C0-844A-6544-91B0-9A665DCAFB0A}"/>
    <dgm:cxn modelId="{354BA157-0406-416D-8F3C-AF97B4AEFAFD}" srcId="{0B331719-9DB7-4086-B614-156711F69AA4}" destId="{7B9A2A1A-BA51-4438-845F-49479AC0E4E2}" srcOrd="0" destOrd="0" parTransId="{84F73B27-7ECC-4C55-ABAD-8A6991BE72DF}" sibTransId="{254EE817-2234-4412-B203-9C532E908553}"/>
    <dgm:cxn modelId="{0141CA77-0AF8-46FA-97D1-A139E6EC634E}" type="presOf" srcId="{9790C0CC-3DF5-4BE5-8BA9-FFB8DB9185AD}" destId="{3B1F26C9-D5CF-44A0-8755-A766550CBC03}" srcOrd="1" destOrd="0" presId="urn:microsoft.com/office/officeart/2005/8/layout/lProcess2"/>
    <dgm:cxn modelId="{353E4B78-3805-6041-A99B-C00B9D259781}" srcId="{3FE258E7-2CB6-45F3-A4BE-01E52C599BB7}" destId="{CC1BC4F8-91EF-BD4C-BA15-2C8120E91D8C}" srcOrd="1" destOrd="0" parTransId="{FE06F4DC-6095-3C44-95C2-B2F6C055AA50}" sibTransId="{F1930936-9FA6-7446-BE56-A6F54ECD0D29}"/>
    <dgm:cxn modelId="{50ABBF7A-3D43-3D46-9AA0-0BB7DECB7FF7}" srcId="{8C0C233F-050A-6744-971B-040C9AEEC84B}" destId="{252692B8-558B-9D4E-B403-887EBB80CAA0}" srcOrd="1" destOrd="0" parTransId="{04A2E18A-DF72-2E42-8E5C-B1150214CDF4}" sibTransId="{0FD10BC2-6955-3849-B0BE-E56D287F9F90}"/>
    <dgm:cxn modelId="{2CD1E97B-5E77-D440-A09D-11BBE4C66812}" srcId="{9790C0CC-3DF5-4BE5-8BA9-FFB8DB9185AD}" destId="{002D3028-BCBC-A649-897C-53B91577E978}" srcOrd="0" destOrd="0" parTransId="{802DBBE8-15B2-4F4D-903B-CE18376B6E32}" sibTransId="{F7499AFC-3770-B044-BFE5-4F4A65261A4A}"/>
    <dgm:cxn modelId="{FDC35A7C-9955-4140-9F76-97E4E7EC438C}" srcId="{C0CEABA6-F711-D442-BEA3-FAAAA0EA66FB}" destId="{BD205B3B-1EE7-B14B-ABFE-A72518A39CDA}" srcOrd="2" destOrd="0" parTransId="{97928765-4574-9346-98F6-F6DEB10F39FA}" sibTransId="{A9B9B8FE-A5F4-DB45-B4DF-1790FECA0382}"/>
    <dgm:cxn modelId="{62A6CC7D-A432-EE42-94E1-7D1F56CFD674}" type="presOf" srcId="{002D3028-BCBC-A649-897C-53B91577E978}" destId="{BD739C43-C4CC-6C47-BAA9-AB0D8639416D}" srcOrd="0" destOrd="0" presId="urn:microsoft.com/office/officeart/2005/8/layout/lProcess2"/>
    <dgm:cxn modelId="{2CBFEF7F-C790-F94B-8DAB-016FFD00A00F}" type="presOf" srcId="{3EC37EBA-B792-914F-8EDE-3FBF0B900821}" destId="{429B5577-8FC0-0E49-A3B9-E0CEC61E3799}" srcOrd="0" destOrd="0" presId="urn:microsoft.com/office/officeart/2005/8/layout/lProcess2"/>
    <dgm:cxn modelId="{82FCF680-AECF-FA41-A533-D36E52B4A5A2}" type="presOf" srcId="{5F0EAAE8-F614-CB4C-94A1-05BD21B582E1}" destId="{01A5A0E3-D661-5141-8402-2FC028545B45}" srcOrd="0" destOrd="0" presId="urn:microsoft.com/office/officeart/2005/8/layout/lProcess2"/>
    <dgm:cxn modelId="{3FD93681-BE75-40A2-8C64-4D376CC15960}" srcId="{6C8163C6-D68D-4AB7-8581-D28254146B86}" destId="{9790C0CC-3DF5-4BE5-8BA9-FFB8DB9185AD}" srcOrd="2" destOrd="0" parTransId="{499686BD-28A9-4C6B-ACBC-F4183C5E3A5A}" sibTransId="{E91B85D4-639E-4089-8483-97043A50AC2F}"/>
    <dgm:cxn modelId="{CE738187-B284-1244-87B3-3EEB2967AF43}" srcId="{C0CEABA6-F711-D442-BEA3-FAAAA0EA66FB}" destId="{CD6FA69B-916F-FC48-AAA4-D0C74A453AC3}" srcOrd="4" destOrd="0" parTransId="{5FEABE65-1488-5F4E-852B-3EC9D26AFDB8}" sibTransId="{3E69238E-80A9-694F-ACFE-E4F107F5510F}"/>
    <dgm:cxn modelId="{6B2B548C-D91C-4F90-8D76-0A8F6589638A}" srcId="{6F87FF82-0561-443C-89AB-BC94BEB55D3A}" destId="{75D5B80C-BC91-499E-A96B-E66D9ABC392D}" srcOrd="3" destOrd="0" parTransId="{DE8F0ADB-2B7B-41EA-94CA-CDBB39E28FAA}" sibTransId="{F3D069B8-5FEF-42A6-A2B0-5FD8D2494DBE}"/>
    <dgm:cxn modelId="{AF98398E-0AD5-4C6D-BAEB-34175B987AE6}" type="presOf" srcId="{09190110-DA3B-4081-ABD9-98D6B9A65F7C}" destId="{4E2F8CFD-E15C-4170-85F0-E63601FDE58F}" srcOrd="0" destOrd="0" presId="urn:microsoft.com/office/officeart/2005/8/layout/lProcess2"/>
    <dgm:cxn modelId="{B7AA1292-C723-3244-8C07-769F923B38DD}" srcId="{0B331719-9DB7-4086-B614-156711F69AA4}" destId="{E5E8670D-546D-9A4D-8CE5-B3BDA9DD1F74}" srcOrd="5" destOrd="0" parTransId="{EC540C25-F34F-F040-84F5-A320224E0BE2}" sibTransId="{C26333B4-120D-324D-BB60-BCA3081A889E}"/>
    <dgm:cxn modelId="{A9953892-E9B9-4709-AF38-2FD9C5C41B07}" srcId="{6C8163C6-D68D-4AB7-8581-D28254146B86}" destId="{0B331719-9DB7-4086-B614-156711F69AA4}" srcOrd="1" destOrd="0" parTransId="{FF3D40B6-1648-4232-B474-54F699FE27EA}" sibTransId="{CED620DB-484A-4EFB-B94A-E32CFF18E1B7}"/>
    <dgm:cxn modelId="{4B33BC97-1895-594D-8814-B784EC48B3A8}" srcId="{C0CEABA6-F711-D442-BEA3-FAAAA0EA66FB}" destId="{3EC37EBA-B792-914F-8EDE-3FBF0B900821}" srcOrd="1" destOrd="0" parTransId="{4ADC399C-8E78-A344-91D2-44361F34B193}" sibTransId="{162EB96D-8044-E149-BC98-1CFFADC36B0D}"/>
    <dgm:cxn modelId="{05E0BB9A-63EC-44F5-AC9F-6C046249726A}" srcId="{6F87FF82-0561-443C-89AB-BC94BEB55D3A}" destId="{0E2A2A16-0AF3-4C8D-9D67-0535FF251C47}" srcOrd="0" destOrd="0" parTransId="{4E8A7BDE-6B5C-4BBA-AF81-C4667A073EA6}" sibTransId="{ABDC1EE1-EA74-4D97-85F6-9A3AD9957CF2}"/>
    <dgm:cxn modelId="{5AFCD79B-58F5-4D75-A9B2-99C79C315521}" type="presOf" srcId="{6F87FF82-0561-443C-89AB-BC94BEB55D3A}" destId="{466394A3-31E1-4168-8822-134DA7609F61}" srcOrd="1" destOrd="0" presId="urn:microsoft.com/office/officeart/2005/8/layout/lProcess2"/>
    <dgm:cxn modelId="{CCC3CD9C-1AC8-964F-B7B8-E1DD058FDE41}" type="presOf" srcId="{423B15E6-9C21-4B50-A657-F3B82FAC5963}" destId="{594527B5-BA92-254B-9A21-44685A0BA3C3}" srcOrd="0" destOrd="0" presId="urn:microsoft.com/office/officeart/2005/8/layout/lProcess2"/>
    <dgm:cxn modelId="{FCECEC9D-6B0C-574C-A78B-B1E829AE7A5A}" srcId="{3FE258E7-2CB6-45F3-A4BE-01E52C599BB7}" destId="{78EA2F1A-1107-6346-B4C9-0111F228B721}" srcOrd="2" destOrd="0" parTransId="{38F404DE-3D7C-8340-A66F-9047DD24FEDB}" sibTransId="{CE79BC01-7393-7643-A010-B2FC7C834613}"/>
    <dgm:cxn modelId="{A7D4129E-22F4-0D44-981B-9D99FA75E9EF}" srcId="{C0CEABA6-F711-D442-BEA3-FAAAA0EA66FB}" destId="{06E08597-D7D4-1446-AE68-6EA79BB6A645}" srcOrd="6" destOrd="0" parTransId="{F423569F-5788-374D-8C82-D89318A4EFA5}" sibTransId="{8F182EB6-FD96-D34F-A58A-58E2F9D0BA17}"/>
    <dgm:cxn modelId="{14A6229E-5C22-4D42-B4AC-4D551AAB969F}" type="presOf" srcId="{9790C0CC-3DF5-4BE5-8BA9-FFB8DB9185AD}" destId="{BE2CC559-BB76-463F-8C47-9C6A995A96F5}" srcOrd="0" destOrd="0" presId="urn:microsoft.com/office/officeart/2005/8/layout/lProcess2"/>
    <dgm:cxn modelId="{00FFE09E-DB0A-4923-9004-5166CE6D0C00}" srcId="{8C0C233F-050A-6744-971B-040C9AEEC84B}" destId="{083C8780-119F-4389-9CF8-99F6008450A8}" srcOrd="0" destOrd="0" parTransId="{6A65152B-B1DF-499A-9A30-863C6AE73EB2}" sibTransId="{631CBA23-3C72-4A77-AE7D-A2DFD4E8C731}"/>
    <dgm:cxn modelId="{4335169F-10B6-DE49-9687-1A015A642541}" type="presOf" srcId="{E5E8670D-546D-9A4D-8CE5-B3BDA9DD1F74}" destId="{62AA28BF-5FF7-0B44-BF85-648EBB22BDB8}" srcOrd="0" destOrd="0" presId="urn:microsoft.com/office/officeart/2005/8/layout/lProcess2"/>
    <dgm:cxn modelId="{D35F929F-4BA6-46BB-BC50-90D832D339E5}" type="presOf" srcId="{3FE258E7-2CB6-45F3-A4BE-01E52C599BB7}" destId="{3E5F5971-B970-43A9-BFE6-0159EB409650}" srcOrd="0" destOrd="0" presId="urn:microsoft.com/office/officeart/2005/8/layout/lProcess2"/>
    <dgm:cxn modelId="{22B914A2-09F2-460C-AC6D-BB72CA8A8CD1}" srcId="{6F87FF82-0561-443C-89AB-BC94BEB55D3A}" destId="{C79F8793-DDC1-4070-A1BC-60171CB78C0E}" srcOrd="2" destOrd="0" parTransId="{4F995FC7-8F5B-4759-9A90-2866F1588065}" sibTransId="{75439B74-2715-438F-A133-4FB35B8CC938}"/>
    <dgm:cxn modelId="{FAB8C1A3-3669-A04F-A7CE-18D8F9AE13F5}" type="presOf" srcId="{73562429-A3C3-994C-AA50-E4BDF4D27148}" destId="{5E6DC3C3-8EE0-FC4C-9932-ECDEB548E255}" srcOrd="0" destOrd="0" presId="urn:microsoft.com/office/officeart/2005/8/layout/lProcess2"/>
    <dgm:cxn modelId="{7EB663A4-0E13-B849-8BB4-6E689007952D}" type="presOf" srcId="{CD6FA69B-916F-FC48-AAA4-D0C74A453AC3}" destId="{77F976C5-5FA6-AD40-BC78-D075C9BC066F}" srcOrd="0" destOrd="0" presId="urn:microsoft.com/office/officeart/2005/8/layout/lProcess2"/>
    <dgm:cxn modelId="{7731E2A8-1D89-1F4D-8E03-E404E362578B}" type="presOf" srcId="{63F3E421-5E52-DB49-B5FD-5D24C19304EE}" destId="{0A1F96D3-AB66-814A-BF1A-5978467FDD0C}" srcOrd="0" destOrd="0" presId="urn:microsoft.com/office/officeart/2005/8/layout/lProcess2"/>
    <dgm:cxn modelId="{E04324A9-B2ED-7E45-BFD8-484504AC1290}" srcId="{C0CEABA6-F711-D442-BEA3-FAAAA0EA66FB}" destId="{47C73CC5-3809-5D4A-B57B-F59FF31AB200}" srcOrd="7" destOrd="0" parTransId="{FBE06453-A807-1544-A2B6-B87C2AC4094A}" sibTransId="{258C8763-74FC-5E49-958A-A0FC6B76520E}"/>
    <dgm:cxn modelId="{E1F631A9-2FF4-C94D-A77F-AB4624F09802}" type="presOf" srcId="{07D361A2-8A61-5842-A140-AEEE6629D88E}" destId="{8E82FFFD-7198-0543-9368-3D33E3C9EC2B}" srcOrd="0" destOrd="0" presId="urn:microsoft.com/office/officeart/2005/8/layout/lProcess2"/>
    <dgm:cxn modelId="{12607CAD-EDF9-4266-878A-3F5606FF5966}" type="presOf" srcId="{0B331719-9DB7-4086-B614-156711F69AA4}" destId="{98D52A3B-1490-4F14-A801-672E11E5B874}" srcOrd="1" destOrd="0" presId="urn:microsoft.com/office/officeart/2005/8/layout/lProcess2"/>
    <dgm:cxn modelId="{0610FCB0-1259-FD4F-895C-E24F9E8C278C}" type="presOf" srcId="{C0CEABA6-F711-D442-BEA3-FAAAA0EA66FB}" destId="{9D3E700E-3E10-9242-9336-F31D108EC794}" srcOrd="0" destOrd="0" presId="urn:microsoft.com/office/officeart/2005/8/layout/lProcess2"/>
    <dgm:cxn modelId="{3534F5B1-41BA-8742-9E39-A74EF155C2B3}" srcId="{6F87FF82-0561-443C-89AB-BC94BEB55D3A}" destId="{7E623542-0AB3-E543-812A-2C1FBA11A60F}" srcOrd="1" destOrd="0" parTransId="{5CA75598-4E74-3D46-B903-60147AB31606}" sibTransId="{A9992001-596E-CB4F-BFF9-0CBE4ACB2D47}"/>
    <dgm:cxn modelId="{D49E20B4-7FC1-411A-A2C0-4E3B4EC07755}" type="presOf" srcId="{3FE258E7-2CB6-45F3-A4BE-01E52C599BB7}" destId="{99A9379E-92F8-4C3A-83A3-226DEF401C40}" srcOrd="1" destOrd="0" presId="urn:microsoft.com/office/officeart/2005/8/layout/lProcess2"/>
    <dgm:cxn modelId="{3906EFB4-4E5F-E04F-8FE2-C47B403D006D}" srcId="{C0CEABA6-F711-D442-BEA3-FAAAA0EA66FB}" destId="{3EEB3714-2E03-854B-A5AE-83616B8D0E7E}" srcOrd="0" destOrd="0" parTransId="{35F441A4-ED08-5C4E-B130-69D6F0E09725}" sibTransId="{66EDC6F5-67B2-3540-98E4-AE57AD754691}"/>
    <dgm:cxn modelId="{9396FFB5-0388-BE40-AA64-AC77460E6D60}" type="presOf" srcId="{288BA839-1189-774E-A79A-987BD67AE991}" destId="{20BF9607-C241-2440-B925-4E1389F81B3C}" srcOrd="0" destOrd="0" presId="urn:microsoft.com/office/officeart/2005/8/layout/lProcess2"/>
    <dgm:cxn modelId="{F47B52B7-CB65-B64B-9F70-462E7E18FC5B}" type="presOf" srcId="{C0CEABA6-F711-D442-BEA3-FAAAA0EA66FB}" destId="{8595F66E-D0A8-DC4A-B8E3-C88568D4BB5A}" srcOrd="1" destOrd="0" presId="urn:microsoft.com/office/officeart/2005/8/layout/lProcess2"/>
    <dgm:cxn modelId="{846999BD-2294-4EC4-98BB-79496BEA5FCF}" type="presOf" srcId="{EB2B31A1-B8AE-4D2D-B945-6CDF887F32A2}" destId="{ED1E4F54-ECBA-4DD4-8899-DDC90310106F}" srcOrd="0" destOrd="0" presId="urn:microsoft.com/office/officeart/2005/8/layout/lProcess2"/>
    <dgm:cxn modelId="{5B51AEBD-95AD-074A-A1A9-0970E1F1B7D8}" type="presOf" srcId="{DCD1F11E-CA5F-E54C-A7E5-BE88927D7F2D}" destId="{B7D06DAA-21F6-4243-9B05-63D9E87DD459}" srcOrd="0" destOrd="0" presId="urn:microsoft.com/office/officeart/2005/8/layout/lProcess2"/>
    <dgm:cxn modelId="{88A314C0-FEF8-F641-90D7-CA84E6269AC2}" srcId="{8C0C233F-050A-6744-971B-040C9AEEC84B}" destId="{E99EE340-F91D-4C48-B7E4-35A8E4BDEBB1}" srcOrd="5" destOrd="0" parTransId="{45305171-B739-F94B-AC8A-4D3D2E574CD8}" sibTransId="{2E58105F-4598-8A49-A434-34F86A334786}"/>
    <dgm:cxn modelId="{5674CFC0-78AC-084D-98BD-B1D4EE07CC2F}" srcId="{0B331719-9DB7-4086-B614-156711F69AA4}" destId="{07D361A2-8A61-5842-A140-AEEE6629D88E}" srcOrd="6" destOrd="0" parTransId="{CD76F6B3-DF08-B74A-A8C2-39CA45720538}" sibTransId="{3A4E275A-D326-1F42-B3A1-41E925478CF3}"/>
    <dgm:cxn modelId="{131722C1-F6D4-E24E-8364-E34EE4B95D28}" srcId="{0B331719-9DB7-4086-B614-156711F69AA4}" destId="{DCD1F11E-CA5F-E54C-A7E5-BE88927D7F2D}" srcOrd="1" destOrd="0" parTransId="{A7AC1467-C359-5346-9F05-DF4E690A1A2D}" sibTransId="{57DBA772-95F2-C94D-B370-B6D445299E30}"/>
    <dgm:cxn modelId="{F03214C3-5DE0-4F3A-86F3-81F03EFDCD91}" type="presOf" srcId="{6F87FF82-0561-443C-89AB-BC94BEB55D3A}" destId="{E374F42B-047E-4535-8BE8-6110ABAEC569}" srcOrd="0" destOrd="0" presId="urn:microsoft.com/office/officeart/2005/8/layout/lProcess2"/>
    <dgm:cxn modelId="{B3AFD4C5-EB7E-416C-8249-0F9721842407}" type="presOf" srcId="{572C7EE9-085C-49FD-990F-162DB5723FC9}" destId="{FFAD5C3E-4162-4520-BFBF-32017CBD5B7F}" srcOrd="0" destOrd="0" presId="urn:microsoft.com/office/officeart/2005/8/layout/lProcess2"/>
    <dgm:cxn modelId="{AB11F9CF-2646-6946-8608-1D619B8CB7AD}" srcId="{0B331719-9DB7-4086-B614-156711F69AA4}" destId="{CE8CB47C-D93B-E64C-BA27-78996EDBBBF3}" srcOrd="10" destOrd="0" parTransId="{74EA1B22-F165-3A4E-B777-BCA3FDC4E773}" sibTransId="{21C7E582-4AFB-5F46-9E67-F82C8828E63A}"/>
    <dgm:cxn modelId="{BFAA8FD7-C41B-A44E-BD73-617C2A6E5E38}" srcId="{6C8163C6-D68D-4AB7-8581-D28254146B86}" destId="{8C0C233F-050A-6744-971B-040C9AEEC84B}" srcOrd="4" destOrd="0" parTransId="{FFA37E17-29FF-0840-B25F-9529E93E2A37}" sibTransId="{7C3C889B-1560-8446-A0EC-8FC1415B27F2}"/>
    <dgm:cxn modelId="{6BB99CD8-232A-8C48-9DA2-4639290B2BCE}" type="presOf" srcId="{5912E81E-ACD8-254E-B855-E5FA510D5BE0}" destId="{F8398CDA-E2B0-FF4E-9FEC-A334C4C9896D}" srcOrd="0" destOrd="0" presId="urn:microsoft.com/office/officeart/2005/8/layout/lProcess2"/>
    <dgm:cxn modelId="{5510EAE0-617D-914F-8ECB-352C26D4AF15}" srcId="{C0CEABA6-F711-D442-BEA3-FAAAA0EA66FB}" destId="{32279313-773A-0B47-91C0-54AE3A57AA9B}" srcOrd="3" destOrd="0" parTransId="{9E2EAFBF-B81E-0144-A427-5B1EC4762DB5}" sibTransId="{6B0B7372-AF7B-B241-BDED-008A40BC6410}"/>
    <dgm:cxn modelId="{AA30A6E1-5B14-48C7-9067-9FEFA51A5950}" type="presOf" srcId="{A41CC7DD-D6DF-4E6A-B7D3-87A6EC3398A2}" destId="{F912DBED-B484-4442-8D2B-1C4CE863554A}" srcOrd="0" destOrd="0" presId="urn:microsoft.com/office/officeart/2005/8/layout/lProcess2"/>
    <dgm:cxn modelId="{3019CDE1-B0BD-4A2B-BB0E-001FE562020A}" srcId="{0B331719-9DB7-4086-B614-156711F69AA4}" destId="{B998C510-3B8E-492A-9FCE-08DCFA269CE9}" srcOrd="11" destOrd="0" parTransId="{E18FFEA0-B34F-447F-BE8A-BFBC3D9146B6}" sibTransId="{F113DFE4-E812-4772-934E-1B8C6CE3366B}"/>
    <dgm:cxn modelId="{AB68D5E2-5FAE-4EF9-B482-250456A2DB5B}" srcId="{0B331719-9DB7-4086-B614-156711F69AA4}" destId="{09190110-DA3B-4081-ABD9-98D6B9A65F7C}" srcOrd="4" destOrd="0" parTransId="{0779E029-5117-4A0A-8042-DAC3CAD7576C}" sibTransId="{9E426553-6DA0-4528-A205-B61C6457EC6F}"/>
    <dgm:cxn modelId="{2A7EFCE2-0F9C-D241-B87D-814F31CA75DC}" srcId="{0B331719-9DB7-4086-B614-156711F69AA4}" destId="{F47B993D-ABB0-B941-BD16-F1073C12A54D}" srcOrd="8" destOrd="0" parTransId="{1DE9B655-97F3-374F-8DEA-5C8437E89380}" sibTransId="{8009031C-730F-C141-89E8-2476456E83C3}"/>
    <dgm:cxn modelId="{6E2F29E3-FB09-A745-9BC8-E043A489C81A}" srcId="{0B331719-9DB7-4086-B614-156711F69AA4}" destId="{05B57ED1-05C6-CA4A-8EAA-9E527F822C77}" srcOrd="7" destOrd="0" parTransId="{C334450F-C5D9-D741-A61A-D64554176FEE}" sibTransId="{1093DE71-6578-BC42-B312-5D73DC1E80B6}"/>
    <dgm:cxn modelId="{68985FE4-5364-954C-9DA1-988474ECCEEB}" type="presOf" srcId="{F47B993D-ABB0-B941-BD16-F1073C12A54D}" destId="{ADBEC363-0AFB-644C-BB94-40DD34201F19}" srcOrd="0" destOrd="0" presId="urn:microsoft.com/office/officeart/2005/8/layout/lProcess2"/>
    <dgm:cxn modelId="{29ACFCE4-754D-8440-93B9-05735714B8E1}" type="presOf" srcId="{78EA2F1A-1107-6346-B4C9-0111F228B721}" destId="{A4E1F3A1-E5E6-E942-A4B2-E56BDDFE02E0}" srcOrd="0" destOrd="0" presId="urn:microsoft.com/office/officeart/2005/8/layout/lProcess2"/>
    <dgm:cxn modelId="{1D747EE6-370E-B242-820C-0925F98CFCB0}" type="presOf" srcId="{8C01FDBB-97F3-4AE9-96CD-09405CD9106A}" destId="{6BD3AA07-37E4-4CDE-B4CE-1551C16402B6}" srcOrd="0" destOrd="0" presId="urn:microsoft.com/office/officeart/2005/8/layout/lProcess2"/>
    <dgm:cxn modelId="{09BD22E7-82E8-8848-8287-20BA13218F58}" srcId="{8C0C233F-050A-6744-971B-040C9AEEC84B}" destId="{2EC66774-3BF9-4243-B79D-AAD4BDF742B9}" srcOrd="3" destOrd="0" parTransId="{8390F09D-EE52-D446-82AE-62A833FCC29B}" sibTransId="{7F5F6428-BEED-8D4A-9E82-622CC393F0FD}"/>
    <dgm:cxn modelId="{BF65EEE8-61F0-4838-9CD6-731587E208C7}" srcId="{6C8163C6-D68D-4AB7-8581-D28254146B86}" destId="{6F87FF82-0561-443C-89AB-BC94BEB55D3A}" srcOrd="0" destOrd="0" parTransId="{832FB535-137C-4FFC-856D-936FA7BE5E5A}" sibTransId="{758BD624-169E-4ED5-9310-C215B5BB3950}"/>
    <dgm:cxn modelId="{BD95C0EA-B51A-C548-A9DB-6D320EF0132F}" srcId="{0B331719-9DB7-4086-B614-156711F69AA4}" destId="{63F3E421-5E52-DB49-B5FD-5D24C19304EE}" srcOrd="9" destOrd="0" parTransId="{5E44A68E-6408-0344-A03E-01D1E8B87F5C}" sibTransId="{F8A23724-0951-9E49-9745-0482D9F6ED14}"/>
    <dgm:cxn modelId="{4DDA5DEB-A4C8-A04D-8852-A2A9346C5CA7}" type="presOf" srcId="{05B57ED1-05C6-CA4A-8EAA-9E527F822C77}" destId="{D1AA1C17-96C0-6447-B0A3-52E48FAD5240}" srcOrd="0" destOrd="0" presId="urn:microsoft.com/office/officeart/2005/8/layout/lProcess2"/>
    <dgm:cxn modelId="{C03D78EC-887B-4319-B21E-637AA3307D07}" type="presOf" srcId="{B998C510-3B8E-492A-9FCE-08DCFA269CE9}" destId="{FD934D26-52F4-445F-85C2-03F6233C19D2}" srcOrd="0" destOrd="0" presId="urn:microsoft.com/office/officeart/2005/8/layout/lProcess2"/>
    <dgm:cxn modelId="{F54E9BEE-F618-EF4F-9FAB-15A4830CBB17}" type="presOf" srcId="{C79F8793-DDC1-4070-A1BC-60171CB78C0E}" destId="{CFF3CCFC-1F55-4C27-8065-BE4AADAE8EEB}" srcOrd="0" destOrd="0" presId="urn:microsoft.com/office/officeart/2005/8/layout/lProcess2"/>
    <dgm:cxn modelId="{650926EF-1344-DE47-89F1-71152EDFEFA9}" srcId="{9790C0CC-3DF5-4BE5-8BA9-FFB8DB9185AD}" destId="{288BA839-1189-774E-A79A-987BD67AE991}" srcOrd="1" destOrd="0" parTransId="{E2F725D5-C705-9344-AACE-AD83E17C9FCA}" sibTransId="{EC438A3A-E8EF-5E4E-B849-BB8BFD829CB9}"/>
    <dgm:cxn modelId="{DBEF49F5-CCA0-426B-BC1C-8ECA2AC6DD49}" srcId="{8C0C233F-050A-6744-971B-040C9AEEC84B}" destId="{EB2B31A1-B8AE-4D2D-B945-6CDF887F32A2}" srcOrd="6" destOrd="0" parTransId="{6C2DD7C2-75A6-4D8C-AD6F-B2C863572253}" sibTransId="{110B7D56-1396-4B51-8D7D-D0C72FCA931D}"/>
    <dgm:cxn modelId="{B83CF9F5-F3EF-4EDD-9423-310420F2DA6C}" type="presOf" srcId="{6C8163C6-D68D-4AB7-8581-D28254146B86}" destId="{5DA9EDC2-0F39-48A2-8001-D272660FC52B}" srcOrd="0" destOrd="0" presId="urn:microsoft.com/office/officeart/2005/8/layout/lProcess2"/>
    <dgm:cxn modelId="{7A95B4F7-33EF-424C-B093-2C78EFDDBB0F}" type="presOf" srcId="{8C0C233F-050A-6744-971B-040C9AEEC84B}" destId="{D2EE2ED9-93E1-BB41-A13A-6F8DA587A715}" srcOrd="0" destOrd="0" presId="urn:microsoft.com/office/officeart/2005/8/layout/lProcess2"/>
    <dgm:cxn modelId="{9BEF3BE0-CE3F-4EED-BBD0-AEA914C80960}" type="presParOf" srcId="{5DA9EDC2-0F39-48A2-8001-D272660FC52B}" destId="{C17A9CB2-7018-4B04-A5B9-A3F895562363}" srcOrd="0" destOrd="0" presId="urn:microsoft.com/office/officeart/2005/8/layout/lProcess2"/>
    <dgm:cxn modelId="{BD77CC93-5100-42EE-9D31-5D4875D78990}" type="presParOf" srcId="{C17A9CB2-7018-4B04-A5B9-A3F895562363}" destId="{E374F42B-047E-4535-8BE8-6110ABAEC569}" srcOrd="0" destOrd="0" presId="urn:microsoft.com/office/officeart/2005/8/layout/lProcess2"/>
    <dgm:cxn modelId="{9831265A-F6D6-4EB8-AE3E-BE5F9056616F}" type="presParOf" srcId="{C17A9CB2-7018-4B04-A5B9-A3F895562363}" destId="{466394A3-31E1-4168-8822-134DA7609F61}" srcOrd="1" destOrd="0" presId="urn:microsoft.com/office/officeart/2005/8/layout/lProcess2"/>
    <dgm:cxn modelId="{3DC7372A-876F-428C-AAAF-6E530224FCF9}" type="presParOf" srcId="{C17A9CB2-7018-4B04-A5B9-A3F895562363}" destId="{D14306FE-3109-477C-856D-913B02E4F632}" srcOrd="2" destOrd="0" presId="urn:microsoft.com/office/officeart/2005/8/layout/lProcess2"/>
    <dgm:cxn modelId="{04B6CAD4-2CB8-455A-8DF8-EABD1B2B2320}" type="presParOf" srcId="{D14306FE-3109-477C-856D-913B02E4F632}" destId="{AFD774AC-FC47-437F-BEA1-8F957E18A670}" srcOrd="0" destOrd="0" presId="urn:microsoft.com/office/officeart/2005/8/layout/lProcess2"/>
    <dgm:cxn modelId="{1EEEBD6E-6B59-4808-9B3D-FDD0FFA2477E}" type="presParOf" srcId="{AFD774AC-FC47-437F-BEA1-8F957E18A670}" destId="{0BF16BF3-0698-46F7-92BB-89D58B99DDF7}" srcOrd="0" destOrd="0" presId="urn:microsoft.com/office/officeart/2005/8/layout/lProcess2"/>
    <dgm:cxn modelId="{949A986D-4F3A-E249-A37A-D4C4E07B6B8B}" type="presParOf" srcId="{AFD774AC-FC47-437F-BEA1-8F957E18A670}" destId="{A4D50929-2BE8-0C4D-94EC-4FF090BD9F88}" srcOrd="1" destOrd="0" presId="urn:microsoft.com/office/officeart/2005/8/layout/lProcess2"/>
    <dgm:cxn modelId="{0689A618-0126-8342-844D-5EF8C347D88B}" type="presParOf" srcId="{AFD774AC-FC47-437F-BEA1-8F957E18A670}" destId="{F53113D5-4BF8-BC41-B1DF-FBC97BE8B3BC}" srcOrd="2" destOrd="0" presId="urn:microsoft.com/office/officeart/2005/8/layout/lProcess2"/>
    <dgm:cxn modelId="{B0016182-4231-5544-B036-6FB8A7D38743}" type="presParOf" srcId="{AFD774AC-FC47-437F-BEA1-8F957E18A670}" destId="{32E81F8B-F547-BF44-9B26-1C46B38F97F6}" srcOrd="3" destOrd="0" presId="urn:microsoft.com/office/officeart/2005/8/layout/lProcess2"/>
    <dgm:cxn modelId="{F2F9EBC4-C9F8-E744-A8EC-5488CCB86A4C}" type="presParOf" srcId="{AFD774AC-FC47-437F-BEA1-8F957E18A670}" destId="{CFF3CCFC-1F55-4C27-8065-BE4AADAE8EEB}" srcOrd="4" destOrd="0" presId="urn:microsoft.com/office/officeart/2005/8/layout/lProcess2"/>
    <dgm:cxn modelId="{4966306F-F804-544F-AB65-4D13CA86D044}" type="presParOf" srcId="{AFD774AC-FC47-437F-BEA1-8F957E18A670}" destId="{7890DFFC-7736-4475-A93A-F4A556147395}" srcOrd="5" destOrd="0" presId="urn:microsoft.com/office/officeart/2005/8/layout/lProcess2"/>
    <dgm:cxn modelId="{396D14F5-063F-5F44-B68A-B515A3583FB3}" type="presParOf" srcId="{AFD774AC-FC47-437F-BEA1-8F957E18A670}" destId="{78D87065-E47D-48E4-9C06-EBCACBFFA6BA}" srcOrd="6" destOrd="0" presId="urn:microsoft.com/office/officeart/2005/8/layout/lProcess2"/>
    <dgm:cxn modelId="{1B764BAB-80AC-4DC7-BBDA-87580C429398}" type="presParOf" srcId="{5DA9EDC2-0F39-48A2-8001-D272660FC52B}" destId="{741CBEBF-46BF-4FF2-81BE-C14C1B9698F6}" srcOrd="1" destOrd="0" presId="urn:microsoft.com/office/officeart/2005/8/layout/lProcess2"/>
    <dgm:cxn modelId="{CD1965AC-EC3D-48BC-B738-EA5D2AD48F8A}" type="presParOf" srcId="{5DA9EDC2-0F39-48A2-8001-D272660FC52B}" destId="{D37BA04F-D670-4651-8682-87D28CB63A09}" srcOrd="2" destOrd="0" presId="urn:microsoft.com/office/officeart/2005/8/layout/lProcess2"/>
    <dgm:cxn modelId="{684C31BE-F0FA-485C-915E-5391BEDEC5F3}" type="presParOf" srcId="{D37BA04F-D670-4651-8682-87D28CB63A09}" destId="{D92680E0-0E7F-47E9-A3B0-4F061AE051AE}" srcOrd="0" destOrd="0" presId="urn:microsoft.com/office/officeart/2005/8/layout/lProcess2"/>
    <dgm:cxn modelId="{D75CCD85-5F12-444C-B203-D9300801F2CC}" type="presParOf" srcId="{D37BA04F-D670-4651-8682-87D28CB63A09}" destId="{98D52A3B-1490-4F14-A801-672E11E5B874}" srcOrd="1" destOrd="0" presId="urn:microsoft.com/office/officeart/2005/8/layout/lProcess2"/>
    <dgm:cxn modelId="{F00F18D0-843F-4659-8158-87A92D62A490}" type="presParOf" srcId="{D37BA04F-D670-4651-8682-87D28CB63A09}" destId="{9AF2AFD3-7A84-4320-920C-61A9E3CF93C4}" srcOrd="2" destOrd="0" presId="urn:microsoft.com/office/officeart/2005/8/layout/lProcess2"/>
    <dgm:cxn modelId="{464F5F88-F4D0-4846-BAFA-2DA2F3F801FC}" type="presParOf" srcId="{9AF2AFD3-7A84-4320-920C-61A9E3CF93C4}" destId="{30E06A40-AA9E-4AB4-BB5E-3CF380D02ACE}" srcOrd="0" destOrd="0" presId="urn:microsoft.com/office/officeart/2005/8/layout/lProcess2"/>
    <dgm:cxn modelId="{4F5FD3BC-F8D5-4630-A89F-35AB4FA3E19C}" type="presParOf" srcId="{30E06A40-AA9E-4AB4-BB5E-3CF380D02ACE}" destId="{AA2501B0-AC43-4420-991E-A0AA7A8CF2FA}" srcOrd="0" destOrd="0" presId="urn:microsoft.com/office/officeart/2005/8/layout/lProcess2"/>
    <dgm:cxn modelId="{E40EB3B3-9529-49C9-A6C5-88E8296A058C}" type="presParOf" srcId="{30E06A40-AA9E-4AB4-BB5E-3CF380D02ACE}" destId="{AD957F1D-6DE5-4363-A038-2565E2A672BB}" srcOrd="1" destOrd="0" presId="urn:microsoft.com/office/officeart/2005/8/layout/lProcess2"/>
    <dgm:cxn modelId="{16BEE7CE-70C1-2B47-B458-755CB10E2E47}" type="presParOf" srcId="{30E06A40-AA9E-4AB4-BB5E-3CF380D02ACE}" destId="{B7D06DAA-21F6-4243-9B05-63D9E87DD459}" srcOrd="2" destOrd="0" presId="urn:microsoft.com/office/officeart/2005/8/layout/lProcess2"/>
    <dgm:cxn modelId="{B0196B7D-B327-6B40-8038-FB795E7E11C1}" type="presParOf" srcId="{30E06A40-AA9E-4AB4-BB5E-3CF380D02ACE}" destId="{758B3AAC-849D-B44F-B987-ECDCB07C1B65}" srcOrd="3" destOrd="0" presId="urn:microsoft.com/office/officeart/2005/8/layout/lProcess2"/>
    <dgm:cxn modelId="{ABBB4B4A-BBFA-49AF-8561-154338DFF4DF}" type="presParOf" srcId="{30E06A40-AA9E-4AB4-BB5E-3CF380D02ACE}" destId="{F912DBED-B484-4442-8D2B-1C4CE863554A}" srcOrd="4" destOrd="0" presId="urn:microsoft.com/office/officeart/2005/8/layout/lProcess2"/>
    <dgm:cxn modelId="{D5E1D029-D04B-47F9-B5EC-6633965FF9D2}" type="presParOf" srcId="{30E06A40-AA9E-4AB4-BB5E-3CF380D02ACE}" destId="{0507269D-0D58-4A5F-8682-387F9600DF90}" srcOrd="5" destOrd="0" presId="urn:microsoft.com/office/officeart/2005/8/layout/lProcess2"/>
    <dgm:cxn modelId="{F4CFBAFF-9563-495F-8932-28A66455C28F}" type="presParOf" srcId="{30E06A40-AA9E-4AB4-BB5E-3CF380D02ACE}" destId="{FFAD5C3E-4162-4520-BFBF-32017CBD5B7F}" srcOrd="6" destOrd="0" presId="urn:microsoft.com/office/officeart/2005/8/layout/lProcess2"/>
    <dgm:cxn modelId="{C07260F6-EA29-4A98-A814-72ED51CFCDED}" type="presParOf" srcId="{30E06A40-AA9E-4AB4-BB5E-3CF380D02ACE}" destId="{922A4536-F718-4479-A045-8891690C44B2}" srcOrd="7" destOrd="0" presId="urn:microsoft.com/office/officeart/2005/8/layout/lProcess2"/>
    <dgm:cxn modelId="{E17BD5FF-8098-4E2D-AEF3-9DA3A2C865E3}" type="presParOf" srcId="{30E06A40-AA9E-4AB4-BB5E-3CF380D02ACE}" destId="{4E2F8CFD-E15C-4170-85F0-E63601FDE58F}" srcOrd="8" destOrd="0" presId="urn:microsoft.com/office/officeart/2005/8/layout/lProcess2"/>
    <dgm:cxn modelId="{A9CF33FB-7254-4DBB-92CB-FB612B94EF0C}" type="presParOf" srcId="{30E06A40-AA9E-4AB4-BB5E-3CF380D02ACE}" destId="{A8977A4D-EC32-4056-8560-E50F10BE4992}" srcOrd="9" destOrd="0" presId="urn:microsoft.com/office/officeart/2005/8/layout/lProcess2"/>
    <dgm:cxn modelId="{7312165D-F7CC-BA4B-AF09-FCB2FE7ACEDD}" type="presParOf" srcId="{30E06A40-AA9E-4AB4-BB5E-3CF380D02ACE}" destId="{62AA28BF-5FF7-0B44-BF85-648EBB22BDB8}" srcOrd="10" destOrd="0" presId="urn:microsoft.com/office/officeart/2005/8/layout/lProcess2"/>
    <dgm:cxn modelId="{2E84A0EF-A33E-B24B-B092-B3C5860D50C8}" type="presParOf" srcId="{30E06A40-AA9E-4AB4-BB5E-3CF380D02ACE}" destId="{1AF120B5-82BD-3C4E-884F-C10B5079A261}" srcOrd="11" destOrd="0" presId="urn:microsoft.com/office/officeart/2005/8/layout/lProcess2"/>
    <dgm:cxn modelId="{F64C25F7-93F6-F24B-8D9D-5ADC17A4EE06}" type="presParOf" srcId="{30E06A40-AA9E-4AB4-BB5E-3CF380D02ACE}" destId="{8E82FFFD-7198-0543-9368-3D33E3C9EC2B}" srcOrd="12" destOrd="0" presId="urn:microsoft.com/office/officeart/2005/8/layout/lProcess2"/>
    <dgm:cxn modelId="{6052EDC7-D090-CE45-A6C7-417545603CFD}" type="presParOf" srcId="{30E06A40-AA9E-4AB4-BB5E-3CF380D02ACE}" destId="{F0F9C142-63CC-6D44-9339-5BC76946253F}" srcOrd="13" destOrd="0" presId="urn:microsoft.com/office/officeart/2005/8/layout/lProcess2"/>
    <dgm:cxn modelId="{5411B3CA-F527-004D-A203-32824C6103B9}" type="presParOf" srcId="{30E06A40-AA9E-4AB4-BB5E-3CF380D02ACE}" destId="{D1AA1C17-96C0-6447-B0A3-52E48FAD5240}" srcOrd="14" destOrd="0" presId="urn:microsoft.com/office/officeart/2005/8/layout/lProcess2"/>
    <dgm:cxn modelId="{B974EDAA-058F-2944-81B2-D42B207B8A26}" type="presParOf" srcId="{30E06A40-AA9E-4AB4-BB5E-3CF380D02ACE}" destId="{46D84659-B433-A541-AB16-B475071F5CDF}" srcOrd="15" destOrd="0" presId="urn:microsoft.com/office/officeart/2005/8/layout/lProcess2"/>
    <dgm:cxn modelId="{CA3A6961-6922-9A41-A86B-1E43730C0E8B}" type="presParOf" srcId="{30E06A40-AA9E-4AB4-BB5E-3CF380D02ACE}" destId="{ADBEC363-0AFB-644C-BB94-40DD34201F19}" srcOrd="16" destOrd="0" presId="urn:microsoft.com/office/officeart/2005/8/layout/lProcess2"/>
    <dgm:cxn modelId="{8E31E338-6133-3C4A-B76B-71888099C26A}" type="presParOf" srcId="{30E06A40-AA9E-4AB4-BB5E-3CF380D02ACE}" destId="{B67CEF98-A08F-5F4B-B86F-FFB5A583D07F}" srcOrd="17" destOrd="0" presId="urn:microsoft.com/office/officeart/2005/8/layout/lProcess2"/>
    <dgm:cxn modelId="{4023F558-126D-4F4E-921F-B0961B52FE39}" type="presParOf" srcId="{30E06A40-AA9E-4AB4-BB5E-3CF380D02ACE}" destId="{0A1F96D3-AB66-814A-BF1A-5978467FDD0C}" srcOrd="18" destOrd="0" presId="urn:microsoft.com/office/officeart/2005/8/layout/lProcess2"/>
    <dgm:cxn modelId="{01244F6B-3F37-5047-B3A4-424C7C298EDD}" type="presParOf" srcId="{30E06A40-AA9E-4AB4-BB5E-3CF380D02ACE}" destId="{A033CA80-9BD9-8747-969C-D428C57ADB3A}" srcOrd="19" destOrd="0" presId="urn:microsoft.com/office/officeart/2005/8/layout/lProcess2"/>
    <dgm:cxn modelId="{C382899F-134C-EF4B-8443-BBF9BD4EC9B3}" type="presParOf" srcId="{30E06A40-AA9E-4AB4-BB5E-3CF380D02ACE}" destId="{A40A18C8-C0A1-1042-935B-93B4044481A9}" srcOrd="20" destOrd="0" presId="urn:microsoft.com/office/officeart/2005/8/layout/lProcess2"/>
    <dgm:cxn modelId="{BD27DAB5-3B96-4D12-B029-099883F28FBC}" type="presParOf" srcId="{30E06A40-AA9E-4AB4-BB5E-3CF380D02ACE}" destId="{1BD77DC9-42A5-4932-BF2B-AAE9E608C873}" srcOrd="21" destOrd="0" presId="urn:microsoft.com/office/officeart/2005/8/layout/lProcess2"/>
    <dgm:cxn modelId="{5EC03327-745B-4D0F-92E9-01BA235B6A4E}" type="presParOf" srcId="{30E06A40-AA9E-4AB4-BB5E-3CF380D02ACE}" destId="{FD934D26-52F4-445F-85C2-03F6233C19D2}" srcOrd="22" destOrd="0" presId="urn:microsoft.com/office/officeart/2005/8/layout/lProcess2"/>
    <dgm:cxn modelId="{A3445F3A-945D-4EFA-BC6F-8F5BF5A4AA3D}" type="presParOf" srcId="{5DA9EDC2-0F39-48A2-8001-D272660FC52B}" destId="{767AB09B-008A-40CB-8A36-C4F37AB4CDCC}" srcOrd="3" destOrd="0" presId="urn:microsoft.com/office/officeart/2005/8/layout/lProcess2"/>
    <dgm:cxn modelId="{C6334BA2-2C34-4B86-B28E-A775283830C6}" type="presParOf" srcId="{5DA9EDC2-0F39-48A2-8001-D272660FC52B}" destId="{A7CFA62E-32E4-4803-B95F-2C48127572E4}" srcOrd="4" destOrd="0" presId="urn:microsoft.com/office/officeart/2005/8/layout/lProcess2"/>
    <dgm:cxn modelId="{7E73B646-9CEB-4D04-AF70-99E7578CCDC9}" type="presParOf" srcId="{A7CFA62E-32E4-4803-B95F-2C48127572E4}" destId="{BE2CC559-BB76-463F-8C47-9C6A995A96F5}" srcOrd="0" destOrd="0" presId="urn:microsoft.com/office/officeart/2005/8/layout/lProcess2"/>
    <dgm:cxn modelId="{38476EA6-6B03-40AA-8667-EFEBAC0D8DA4}" type="presParOf" srcId="{A7CFA62E-32E4-4803-B95F-2C48127572E4}" destId="{3B1F26C9-D5CF-44A0-8755-A766550CBC03}" srcOrd="1" destOrd="0" presId="urn:microsoft.com/office/officeart/2005/8/layout/lProcess2"/>
    <dgm:cxn modelId="{1035DEB5-C4AD-43BB-A26A-1B2A23892355}" type="presParOf" srcId="{A7CFA62E-32E4-4803-B95F-2C48127572E4}" destId="{6BB32CDF-6B43-4889-91B3-9DF31FBA2805}" srcOrd="2" destOrd="0" presId="urn:microsoft.com/office/officeart/2005/8/layout/lProcess2"/>
    <dgm:cxn modelId="{42F11D4F-97A8-4462-A51B-AEEB7FF7645F}" type="presParOf" srcId="{6BB32CDF-6B43-4889-91B3-9DF31FBA2805}" destId="{1527BA58-DC4F-40E4-9A71-C1E2EC04D4F9}" srcOrd="0" destOrd="0" presId="urn:microsoft.com/office/officeart/2005/8/layout/lProcess2"/>
    <dgm:cxn modelId="{D67098A9-A2C7-A146-9405-0F74FC0D990D}" type="presParOf" srcId="{1527BA58-DC4F-40E4-9A71-C1E2EC04D4F9}" destId="{BD739C43-C4CC-6C47-BAA9-AB0D8639416D}" srcOrd="0" destOrd="0" presId="urn:microsoft.com/office/officeart/2005/8/layout/lProcess2"/>
    <dgm:cxn modelId="{D248853F-E410-1146-A6AA-AAD2F5694D96}" type="presParOf" srcId="{1527BA58-DC4F-40E4-9A71-C1E2EC04D4F9}" destId="{DC76B8D0-E737-AF4B-907E-C1A1326FB488}" srcOrd="1" destOrd="0" presId="urn:microsoft.com/office/officeart/2005/8/layout/lProcess2"/>
    <dgm:cxn modelId="{153406BF-1232-6749-940D-F06ADE318253}" type="presParOf" srcId="{1527BA58-DC4F-40E4-9A71-C1E2EC04D4F9}" destId="{20BF9607-C241-2440-B925-4E1389F81B3C}" srcOrd="2" destOrd="0" presId="urn:microsoft.com/office/officeart/2005/8/layout/lProcess2"/>
    <dgm:cxn modelId="{AE8FD1EF-09F7-2442-A70C-984EC8565BC0}" type="presParOf" srcId="{1527BA58-DC4F-40E4-9A71-C1E2EC04D4F9}" destId="{AD1ACAF1-887B-4D4E-9655-12347C862181}" srcOrd="3" destOrd="0" presId="urn:microsoft.com/office/officeart/2005/8/layout/lProcess2"/>
    <dgm:cxn modelId="{9C11D5D0-1FB1-234E-9E23-FBB2D6EC895A}" type="presParOf" srcId="{1527BA58-DC4F-40E4-9A71-C1E2EC04D4F9}" destId="{6BD3AA07-37E4-4CDE-B4CE-1551C16402B6}" srcOrd="4" destOrd="0" presId="urn:microsoft.com/office/officeart/2005/8/layout/lProcess2"/>
    <dgm:cxn modelId="{5B76288E-9E2A-4AE6-95BF-12AC0536A3A1}" type="presParOf" srcId="{1527BA58-DC4F-40E4-9A71-C1E2EC04D4F9}" destId="{59AF64A0-08EF-4F8C-B78C-CEC8F8EB4166}" srcOrd="5" destOrd="0" presId="urn:microsoft.com/office/officeart/2005/8/layout/lProcess2"/>
    <dgm:cxn modelId="{785CB3A1-1002-4762-8C95-4764B46C02D7}" type="presParOf" srcId="{1527BA58-DC4F-40E4-9A71-C1E2EC04D4F9}" destId="{642B1B0A-8D9D-4B88-AFED-1554CAE017AF}" srcOrd="6" destOrd="0" presId="urn:microsoft.com/office/officeart/2005/8/layout/lProcess2"/>
    <dgm:cxn modelId="{3C94770E-A777-42B2-9FEF-80091D61D86A}" type="presParOf" srcId="{5DA9EDC2-0F39-48A2-8001-D272660FC52B}" destId="{3B50A599-8D38-446E-87CC-E9BA1CD8B530}" srcOrd="5" destOrd="0" presId="urn:microsoft.com/office/officeart/2005/8/layout/lProcess2"/>
    <dgm:cxn modelId="{D5BF2DEC-F5BA-476A-AF97-B40CA0191071}" type="presParOf" srcId="{5DA9EDC2-0F39-48A2-8001-D272660FC52B}" destId="{437BCCB9-0493-4EA0-B702-754D2310079F}" srcOrd="6" destOrd="0" presId="urn:microsoft.com/office/officeart/2005/8/layout/lProcess2"/>
    <dgm:cxn modelId="{B6479194-0279-4442-9AA9-E2BCA9C09CBD}" type="presParOf" srcId="{437BCCB9-0493-4EA0-B702-754D2310079F}" destId="{3E5F5971-B970-43A9-BFE6-0159EB409650}" srcOrd="0" destOrd="0" presId="urn:microsoft.com/office/officeart/2005/8/layout/lProcess2"/>
    <dgm:cxn modelId="{B7B3EC7A-4EEE-4593-A4C8-030072A58E86}" type="presParOf" srcId="{437BCCB9-0493-4EA0-B702-754D2310079F}" destId="{99A9379E-92F8-4C3A-83A3-226DEF401C40}" srcOrd="1" destOrd="0" presId="urn:microsoft.com/office/officeart/2005/8/layout/lProcess2"/>
    <dgm:cxn modelId="{720992FC-CDEC-4EFA-A6C9-6253B84B8644}" type="presParOf" srcId="{437BCCB9-0493-4EA0-B702-754D2310079F}" destId="{5709F688-AEDA-489B-A491-5DF72A610871}" srcOrd="2" destOrd="0" presId="urn:microsoft.com/office/officeart/2005/8/layout/lProcess2"/>
    <dgm:cxn modelId="{5A6DCA0E-CB50-438A-B88F-29078CCC1753}" type="presParOf" srcId="{5709F688-AEDA-489B-A491-5DF72A610871}" destId="{69A864AB-9C58-462B-8FAA-F05AA6A7B49D}" srcOrd="0" destOrd="0" presId="urn:microsoft.com/office/officeart/2005/8/layout/lProcess2"/>
    <dgm:cxn modelId="{67CD8590-C20F-E44D-93A2-D50FD5CD3AF7}" type="presParOf" srcId="{69A864AB-9C58-462B-8FAA-F05AA6A7B49D}" destId="{68C01566-CCEC-FA40-B4BA-16929519A19D}" srcOrd="0" destOrd="0" presId="urn:microsoft.com/office/officeart/2005/8/layout/lProcess2"/>
    <dgm:cxn modelId="{D9923EBC-2B2C-1B42-887D-EA87F86118A6}" type="presParOf" srcId="{69A864AB-9C58-462B-8FAA-F05AA6A7B49D}" destId="{1C8B174B-2CB4-D043-91B5-EAA9780AACF3}" srcOrd="1" destOrd="0" presId="urn:microsoft.com/office/officeart/2005/8/layout/lProcess2"/>
    <dgm:cxn modelId="{4C850947-1E76-AC44-89DA-F509ACA1628F}" type="presParOf" srcId="{69A864AB-9C58-462B-8FAA-F05AA6A7B49D}" destId="{96C52ED3-4147-BD48-9C0B-ED5FC40EAFE1}" srcOrd="2" destOrd="0" presId="urn:microsoft.com/office/officeart/2005/8/layout/lProcess2"/>
    <dgm:cxn modelId="{CC0EB405-738E-764D-B11C-D2C4334A0ED3}" type="presParOf" srcId="{69A864AB-9C58-462B-8FAA-F05AA6A7B49D}" destId="{9530913A-A014-A147-9EA4-58521E7E135B}" srcOrd="3" destOrd="0" presId="urn:microsoft.com/office/officeart/2005/8/layout/lProcess2"/>
    <dgm:cxn modelId="{7C29CB47-33A8-3546-8681-550E852FA18D}" type="presParOf" srcId="{69A864AB-9C58-462B-8FAA-F05AA6A7B49D}" destId="{A4E1F3A1-E5E6-E942-A4B2-E56BDDFE02E0}" srcOrd="4" destOrd="0" presId="urn:microsoft.com/office/officeart/2005/8/layout/lProcess2"/>
    <dgm:cxn modelId="{D7590124-E2A1-EC49-A990-83555571B458}" type="presParOf" srcId="{69A864AB-9C58-462B-8FAA-F05AA6A7B49D}" destId="{F1D831E4-147A-DE49-ADED-EFDA19443BBA}" srcOrd="5" destOrd="0" presId="urn:microsoft.com/office/officeart/2005/8/layout/lProcess2"/>
    <dgm:cxn modelId="{C94825C9-E36D-7343-9730-0B08520709EC}" type="presParOf" srcId="{69A864AB-9C58-462B-8FAA-F05AA6A7B49D}" destId="{E5801758-194E-2346-81CD-6B6652CC6DC2}" srcOrd="6" destOrd="0" presId="urn:microsoft.com/office/officeart/2005/8/layout/lProcess2"/>
    <dgm:cxn modelId="{0D7B410A-4338-6E44-BBE4-DF1067966FDE}" type="presParOf" srcId="{69A864AB-9C58-462B-8FAA-F05AA6A7B49D}" destId="{85C30219-E510-3F41-8022-33284D3FD696}" srcOrd="7" destOrd="0" presId="urn:microsoft.com/office/officeart/2005/8/layout/lProcess2"/>
    <dgm:cxn modelId="{28A0DC70-1ADC-B141-89C5-FE9323FBEBEA}" type="presParOf" srcId="{69A864AB-9C58-462B-8FAA-F05AA6A7B49D}" destId="{67F1DCCC-7469-0E45-83AA-9181EDE11CA7}" srcOrd="8" destOrd="0" presId="urn:microsoft.com/office/officeart/2005/8/layout/lProcess2"/>
    <dgm:cxn modelId="{4D7C2A15-87AA-384D-8B41-D4439DA25C12}" type="presParOf" srcId="{69A864AB-9C58-462B-8FAA-F05AA6A7B49D}" destId="{5F33AE26-4ECB-B340-8E86-5B15DB51F226}" srcOrd="9" destOrd="0" presId="urn:microsoft.com/office/officeart/2005/8/layout/lProcess2"/>
    <dgm:cxn modelId="{A8D14E6C-B9E0-6A45-AF8E-EEC8B29289BA}" type="presParOf" srcId="{69A864AB-9C58-462B-8FAA-F05AA6A7B49D}" destId="{01A5A0E3-D661-5141-8402-2FC028545B45}" srcOrd="10" destOrd="0" presId="urn:microsoft.com/office/officeart/2005/8/layout/lProcess2"/>
    <dgm:cxn modelId="{B9C74A04-9333-48DC-AC54-CA87191CE638}" type="presParOf" srcId="{69A864AB-9C58-462B-8FAA-F05AA6A7B49D}" destId="{D5D1D905-DA42-4EA6-9C5B-EEB0D266C09C}" srcOrd="11" destOrd="0" presId="urn:microsoft.com/office/officeart/2005/8/layout/lProcess2"/>
    <dgm:cxn modelId="{85705E27-5D93-486B-A54E-0DA2DE0FBD5D}" type="presParOf" srcId="{69A864AB-9C58-462B-8FAA-F05AA6A7B49D}" destId="{927B5ECD-09EA-4C8B-BAC8-5895F3EE8DDF}" srcOrd="12" destOrd="0" presId="urn:microsoft.com/office/officeart/2005/8/layout/lProcess2"/>
    <dgm:cxn modelId="{943C5012-E287-FF46-9FA0-3BC629B24D12}" type="presParOf" srcId="{5DA9EDC2-0F39-48A2-8001-D272660FC52B}" destId="{3036AB02-5661-9346-9454-AA84FDA05323}" srcOrd="7" destOrd="0" presId="urn:microsoft.com/office/officeart/2005/8/layout/lProcess2"/>
    <dgm:cxn modelId="{8874D90D-6339-7546-AD9E-8183E41985C9}" type="presParOf" srcId="{5DA9EDC2-0F39-48A2-8001-D272660FC52B}" destId="{F6D92C5E-B1B4-7A43-BBB7-6F214C86730D}" srcOrd="8" destOrd="0" presId="urn:microsoft.com/office/officeart/2005/8/layout/lProcess2"/>
    <dgm:cxn modelId="{63C62582-7ADC-BA4B-BFDE-9C0FAF740371}" type="presParOf" srcId="{F6D92C5E-B1B4-7A43-BBB7-6F214C86730D}" destId="{D2EE2ED9-93E1-BB41-A13A-6F8DA587A715}" srcOrd="0" destOrd="0" presId="urn:microsoft.com/office/officeart/2005/8/layout/lProcess2"/>
    <dgm:cxn modelId="{4AE70DC9-B156-2A4F-9792-ADE161986D76}" type="presParOf" srcId="{F6D92C5E-B1B4-7A43-BBB7-6F214C86730D}" destId="{47FAEE13-9143-3A44-B8BE-88B3EFEE02F0}" srcOrd="1" destOrd="0" presId="urn:microsoft.com/office/officeart/2005/8/layout/lProcess2"/>
    <dgm:cxn modelId="{5152E0BF-8FB3-0741-9A13-CC01F31CDEA2}" type="presParOf" srcId="{F6D92C5E-B1B4-7A43-BBB7-6F214C86730D}" destId="{B8E96BA5-0A32-C64A-BC06-CBFAD6EBD553}" srcOrd="2" destOrd="0" presId="urn:microsoft.com/office/officeart/2005/8/layout/lProcess2"/>
    <dgm:cxn modelId="{EE0FB5F0-62B8-2347-935C-F810BA55CA33}" type="presParOf" srcId="{B8E96BA5-0A32-C64A-BC06-CBFAD6EBD553}" destId="{86A4D73C-8337-7246-9943-8AC4374CD5D1}" srcOrd="0" destOrd="0" presId="urn:microsoft.com/office/officeart/2005/8/layout/lProcess2"/>
    <dgm:cxn modelId="{5DB9EB95-4FE6-3647-8007-EBE69AD565CA}" type="presParOf" srcId="{86A4D73C-8337-7246-9943-8AC4374CD5D1}" destId="{A5D6E91B-47AC-4967-8884-7941981F65C9}" srcOrd="0" destOrd="0" presId="urn:microsoft.com/office/officeart/2005/8/layout/lProcess2"/>
    <dgm:cxn modelId="{083C577B-7DA3-5F4F-AB23-12953A511B4E}" type="presParOf" srcId="{86A4D73C-8337-7246-9943-8AC4374CD5D1}" destId="{171F89A1-3DB3-4EBA-A04B-3830AD5E591B}" srcOrd="1" destOrd="0" presId="urn:microsoft.com/office/officeart/2005/8/layout/lProcess2"/>
    <dgm:cxn modelId="{2623ABE1-C75B-934F-AA12-D024BE47DC53}" type="presParOf" srcId="{86A4D73C-8337-7246-9943-8AC4374CD5D1}" destId="{E8BCA3F5-44E6-B948-9CDE-C55DFEA72B0C}" srcOrd="2" destOrd="0" presId="urn:microsoft.com/office/officeart/2005/8/layout/lProcess2"/>
    <dgm:cxn modelId="{C6EEC32C-F994-C141-903B-43C52750159D}" type="presParOf" srcId="{86A4D73C-8337-7246-9943-8AC4374CD5D1}" destId="{4FDB04AE-D732-E740-8FD6-BAD674216682}" srcOrd="3" destOrd="0" presId="urn:microsoft.com/office/officeart/2005/8/layout/lProcess2"/>
    <dgm:cxn modelId="{7A44A39B-9F11-2341-BE84-18244FD31F0C}" type="presParOf" srcId="{86A4D73C-8337-7246-9943-8AC4374CD5D1}" destId="{594527B5-BA92-254B-9A21-44685A0BA3C3}" srcOrd="4" destOrd="0" presId="urn:microsoft.com/office/officeart/2005/8/layout/lProcess2"/>
    <dgm:cxn modelId="{34921CCD-DD2F-E64D-8B41-ED36427F4511}" type="presParOf" srcId="{86A4D73C-8337-7246-9943-8AC4374CD5D1}" destId="{5E20CCDE-92A5-6047-925D-C30B4B9CD683}" srcOrd="5" destOrd="0" presId="urn:microsoft.com/office/officeart/2005/8/layout/lProcess2"/>
    <dgm:cxn modelId="{2742053A-E996-1946-B01A-EA0F79BACA77}" type="presParOf" srcId="{86A4D73C-8337-7246-9943-8AC4374CD5D1}" destId="{A77B96F8-BFEB-4942-8EDE-BC560843A446}" srcOrd="6" destOrd="0" presId="urn:microsoft.com/office/officeart/2005/8/layout/lProcess2"/>
    <dgm:cxn modelId="{C01C57A2-77BF-B447-A951-0C8B574B1A3F}" type="presParOf" srcId="{86A4D73C-8337-7246-9943-8AC4374CD5D1}" destId="{20C06F31-6A28-DE49-8A4D-F4126ED4D95F}" srcOrd="7" destOrd="0" presId="urn:microsoft.com/office/officeart/2005/8/layout/lProcess2"/>
    <dgm:cxn modelId="{8A9F7909-DFE6-2844-BDD0-44CC23EFB5E5}" type="presParOf" srcId="{86A4D73C-8337-7246-9943-8AC4374CD5D1}" destId="{F8398CDA-E2B0-FF4E-9FEC-A334C4C9896D}" srcOrd="8" destOrd="0" presId="urn:microsoft.com/office/officeart/2005/8/layout/lProcess2"/>
    <dgm:cxn modelId="{5BDB155D-2144-0842-9B72-212B1FD10DEB}" type="presParOf" srcId="{86A4D73C-8337-7246-9943-8AC4374CD5D1}" destId="{43DB1DB0-6154-BC44-B148-5227424A820E}" srcOrd="9" destOrd="0" presId="urn:microsoft.com/office/officeart/2005/8/layout/lProcess2"/>
    <dgm:cxn modelId="{F602C8B5-B904-2A46-AAB7-43D65EC49A95}" type="presParOf" srcId="{86A4D73C-8337-7246-9943-8AC4374CD5D1}" destId="{728C3112-7D81-B04A-8759-85BB4243076E}" srcOrd="10" destOrd="0" presId="urn:microsoft.com/office/officeart/2005/8/layout/lProcess2"/>
    <dgm:cxn modelId="{FF5012CA-60C5-4F69-B486-3803F3BF6756}" type="presParOf" srcId="{86A4D73C-8337-7246-9943-8AC4374CD5D1}" destId="{88708E07-6519-4EAE-81A9-3D184031EBD9}" srcOrd="11" destOrd="0" presId="urn:microsoft.com/office/officeart/2005/8/layout/lProcess2"/>
    <dgm:cxn modelId="{2614805E-63FF-47B9-9436-88B0DCF917F2}" type="presParOf" srcId="{86A4D73C-8337-7246-9943-8AC4374CD5D1}" destId="{ED1E4F54-ECBA-4DD4-8899-DDC90310106F}" srcOrd="12" destOrd="0" presId="urn:microsoft.com/office/officeart/2005/8/layout/lProcess2"/>
    <dgm:cxn modelId="{4EB7C93C-9ADB-3B46-8DE8-7C420A6DCA8C}" type="presParOf" srcId="{5DA9EDC2-0F39-48A2-8001-D272660FC52B}" destId="{4B67E2A8-3529-2142-9B8C-A12BFCF1457A}" srcOrd="9" destOrd="0" presId="urn:microsoft.com/office/officeart/2005/8/layout/lProcess2"/>
    <dgm:cxn modelId="{AC12D134-1D75-C94B-B907-B7095F6049E4}" type="presParOf" srcId="{5DA9EDC2-0F39-48A2-8001-D272660FC52B}" destId="{777B37D5-AE56-E543-A52F-5720DA4D87F2}" srcOrd="10" destOrd="0" presId="urn:microsoft.com/office/officeart/2005/8/layout/lProcess2"/>
    <dgm:cxn modelId="{5580AE54-F291-194F-9F40-1C97E3661102}" type="presParOf" srcId="{777B37D5-AE56-E543-A52F-5720DA4D87F2}" destId="{9D3E700E-3E10-9242-9336-F31D108EC794}" srcOrd="0" destOrd="0" presId="urn:microsoft.com/office/officeart/2005/8/layout/lProcess2"/>
    <dgm:cxn modelId="{33368101-AD6C-D542-8C69-A6533AC6729C}" type="presParOf" srcId="{777B37D5-AE56-E543-A52F-5720DA4D87F2}" destId="{8595F66E-D0A8-DC4A-B8E3-C88568D4BB5A}" srcOrd="1" destOrd="0" presId="urn:microsoft.com/office/officeart/2005/8/layout/lProcess2"/>
    <dgm:cxn modelId="{B1F2A19C-37C7-A04D-97A9-332E2F42D946}" type="presParOf" srcId="{777B37D5-AE56-E543-A52F-5720DA4D87F2}" destId="{F33FFFF1-AE99-EC45-B966-F3E240F5E7D8}" srcOrd="2" destOrd="0" presId="urn:microsoft.com/office/officeart/2005/8/layout/lProcess2"/>
    <dgm:cxn modelId="{AFA3354A-5408-8E48-9CAA-9277A3D17F1A}" type="presParOf" srcId="{F33FFFF1-AE99-EC45-B966-F3E240F5E7D8}" destId="{0DD2FCC3-B7E3-1040-A511-A05A93A20CDD}" srcOrd="0" destOrd="0" presId="urn:microsoft.com/office/officeart/2005/8/layout/lProcess2"/>
    <dgm:cxn modelId="{83318ABB-F62D-9C41-BC02-24D4B2DE4428}" type="presParOf" srcId="{0DD2FCC3-B7E3-1040-A511-A05A93A20CDD}" destId="{3AD9989F-33C4-1642-9C8A-44588E732EE1}" srcOrd="0" destOrd="0" presId="urn:microsoft.com/office/officeart/2005/8/layout/lProcess2"/>
    <dgm:cxn modelId="{A74291D7-56F6-9541-B126-C1DA66385746}" type="presParOf" srcId="{0DD2FCC3-B7E3-1040-A511-A05A93A20CDD}" destId="{DBFB0A1F-252C-5145-BDD0-F15F32FBFC9E}" srcOrd="1" destOrd="0" presId="urn:microsoft.com/office/officeart/2005/8/layout/lProcess2"/>
    <dgm:cxn modelId="{0C3B19A0-A269-E04B-8B52-816E102FEEBA}" type="presParOf" srcId="{0DD2FCC3-B7E3-1040-A511-A05A93A20CDD}" destId="{429B5577-8FC0-0E49-A3B9-E0CEC61E3799}" srcOrd="2" destOrd="0" presId="urn:microsoft.com/office/officeart/2005/8/layout/lProcess2"/>
    <dgm:cxn modelId="{840136E9-4380-F74B-9341-FBE24C0BBCDE}" type="presParOf" srcId="{0DD2FCC3-B7E3-1040-A511-A05A93A20CDD}" destId="{93B68920-48B3-5E43-9817-227D778BD5EE}" srcOrd="3" destOrd="0" presId="urn:microsoft.com/office/officeart/2005/8/layout/lProcess2"/>
    <dgm:cxn modelId="{89B34AD9-B379-4E42-B298-F10B882E3D24}" type="presParOf" srcId="{0DD2FCC3-B7E3-1040-A511-A05A93A20CDD}" destId="{AC852B70-723E-134B-8E62-3C8DD7843C5D}" srcOrd="4" destOrd="0" presId="urn:microsoft.com/office/officeart/2005/8/layout/lProcess2"/>
    <dgm:cxn modelId="{72EBFE20-8B60-E946-9466-BBFCDC5C7E17}" type="presParOf" srcId="{0DD2FCC3-B7E3-1040-A511-A05A93A20CDD}" destId="{2E379DC9-8D00-7E40-9FC6-492B8F2E64B9}" srcOrd="5" destOrd="0" presId="urn:microsoft.com/office/officeart/2005/8/layout/lProcess2"/>
    <dgm:cxn modelId="{B9B45639-84F0-2744-ADDB-6E3680B3D1E6}" type="presParOf" srcId="{0DD2FCC3-B7E3-1040-A511-A05A93A20CDD}" destId="{7E0B97DD-1763-8644-A114-DF39A85C7FFF}" srcOrd="6" destOrd="0" presId="urn:microsoft.com/office/officeart/2005/8/layout/lProcess2"/>
    <dgm:cxn modelId="{0B982612-5846-2349-AF13-3368CE29847F}" type="presParOf" srcId="{0DD2FCC3-B7E3-1040-A511-A05A93A20CDD}" destId="{9FA1A7E4-6243-B145-9594-7DC1A773FA74}" srcOrd="7" destOrd="0" presId="urn:microsoft.com/office/officeart/2005/8/layout/lProcess2"/>
    <dgm:cxn modelId="{949F47D0-44CA-F342-A75B-1C9D5094FB63}" type="presParOf" srcId="{0DD2FCC3-B7E3-1040-A511-A05A93A20CDD}" destId="{77F976C5-5FA6-AD40-BC78-D075C9BC066F}" srcOrd="8" destOrd="0" presId="urn:microsoft.com/office/officeart/2005/8/layout/lProcess2"/>
    <dgm:cxn modelId="{80E2EE14-DAE8-9B4B-904A-76CE1B74E569}" type="presParOf" srcId="{0DD2FCC3-B7E3-1040-A511-A05A93A20CDD}" destId="{CC1204EC-6187-6548-8560-431C6C13BE1D}" srcOrd="9" destOrd="0" presId="urn:microsoft.com/office/officeart/2005/8/layout/lProcess2"/>
    <dgm:cxn modelId="{1584701F-9461-D749-9CE3-8A0A89125E57}" type="presParOf" srcId="{0DD2FCC3-B7E3-1040-A511-A05A93A20CDD}" destId="{5E6DC3C3-8EE0-FC4C-9932-ECDEB548E255}" srcOrd="10" destOrd="0" presId="urn:microsoft.com/office/officeart/2005/8/layout/lProcess2"/>
    <dgm:cxn modelId="{8D46425C-C3A8-DF46-B05D-5EE390B4C1F0}" type="presParOf" srcId="{0DD2FCC3-B7E3-1040-A511-A05A93A20CDD}" destId="{76A53B36-CE17-894E-B6F0-0C8CD06CDD13}" srcOrd="11" destOrd="0" presId="urn:microsoft.com/office/officeart/2005/8/layout/lProcess2"/>
    <dgm:cxn modelId="{E6DA8289-ECD0-A545-AABC-55E6259A6644}" type="presParOf" srcId="{0DD2FCC3-B7E3-1040-A511-A05A93A20CDD}" destId="{C6E4B1D5-A24B-5848-8165-8782CE75E1D0}" srcOrd="12" destOrd="0" presId="urn:microsoft.com/office/officeart/2005/8/layout/lProcess2"/>
    <dgm:cxn modelId="{F9D463FD-4886-5D42-AE24-5EF64C19C896}" type="presParOf" srcId="{0DD2FCC3-B7E3-1040-A511-A05A93A20CDD}" destId="{285AAB03-C016-824B-A06F-9163E3506E8D}" srcOrd="13" destOrd="0" presId="urn:microsoft.com/office/officeart/2005/8/layout/lProcess2"/>
    <dgm:cxn modelId="{DB3FA9ED-C336-EC40-887A-116829E7EF3C}" type="presParOf" srcId="{0DD2FCC3-B7E3-1040-A511-A05A93A20CDD}" destId="{C98B58E2-01E0-7140-BF47-67C195B7E4E5}" srcOrd="1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74F42B-047E-4535-8BE8-6110ABAEC569}">
      <dsp:nvSpPr>
        <dsp:cNvPr id="0" name=""/>
        <dsp:cNvSpPr/>
      </dsp:nvSpPr>
      <dsp:spPr>
        <a:xfrm>
          <a:off x="3518" y="0"/>
          <a:ext cx="1389934" cy="262036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Data Framework and Partnerships</a:t>
          </a:r>
        </a:p>
      </dsp:txBody>
      <dsp:txXfrm>
        <a:off x="3518" y="0"/>
        <a:ext cx="1389934" cy="786109"/>
      </dsp:txXfrm>
    </dsp:sp>
    <dsp:sp modelId="{0BF16BF3-0698-46F7-92BB-89D58B99DDF7}">
      <dsp:nvSpPr>
        <dsp:cNvPr id="0" name=""/>
        <dsp:cNvSpPr/>
      </dsp:nvSpPr>
      <dsp:spPr>
        <a:xfrm>
          <a:off x="142511" y="786488"/>
          <a:ext cx="1111947" cy="401253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Jonathan Allen</a:t>
          </a:r>
        </a:p>
      </dsp:txBody>
      <dsp:txXfrm>
        <a:off x="154263" y="798240"/>
        <a:ext cx="1088443" cy="377749"/>
      </dsp:txXfrm>
    </dsp:sp>
    <dsp:sp modelId="{F53113D5-4BF8-BC41-B1DF-FBC97BE8B3BC}">
      <dsp:nvSpPr>
        <dsp:cNvPr id="0" name=""/>
        <dsp:cNvSpPr/>
      </dsp:nvSpPr>
      <dsp:spPr>
        <a:xfrm>
          <a:off x="142511" y="1245574"/>
          <a:ext cx="1111947" cy="375909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Eric Stahlberg</a:t>
          </a:r>
        </a:p>
      </dsp:txBody>
      <dsp:txXfrm>
        <a:off x="153521" y="1256584"/>
        <a:ext cx="1089927" cy="353889"/>
      </dsp:txXfrm>
    </dsp:sp>
    <dsp:sp modelId="{CFF3CCFC-1F55-4C27-8065-BE4AADAE8EEB}">
      <dsp:nvSpPr>
        <dsp:cNvPr id="0" name=""/>
        <dsp:cNvSpPr/>
      </dsp:nvSpPr>
      <dsp:spPr>
        <a:xfrm>
          <a:off x="142511" y="1679316"/>
          <a:ext cx="1111947" cy="375909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Marisa Torres</a:t>
          </a:r>
        </a:p>
      </dsp:txBody>
      <dsp:txXfrm>
        <a:off x="153521" y="1690326"/>
        <a:ext cx="1089927" cy="353889"/>
      </dsp:txXfrm>
    </dsp:sp>
    <dsp:sp modelId="{78D87065-E47D-48E4-9C06-EBCACBFFA6BA}">
      <dsp:nvSpPr>
        <dsp:cNvPr id="0" name=""/>
        <dsp:cNvSpPr/>
      </dsp:nvSpPr>
      <dsp:spPr>
        <a:xfrm>
          <a:off x="142511" y="2113059"/>
          <a:ext cx="1111947" cy="375909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latin typeface="Arial" panose="020B0604020202020204" pitchFamily="34" charset="0"/>
              <a:cs typeface="Arial" panose="020B0604020202020204" pitchFamily="34" charset="0"/>
            </a:rPr>
            <a:t>Yaru</a:t>
          </a: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  Fan</a:t>
          </a:r>
        </a:p>
      </dsp:txBody>
      <dsp:txXfrm>
        <a:off x="153521" y="2124069"/>
        <a:ext cx="1089927" cy="353889"/>
      </dsp:txXfrm>
    </dsp:sp>
    <dsp:sp modelId="{D92680E0-0E7F-47E9-A3B0-4F061AE051AE}">
      <dsp:nvSpPr>
        <dsp:cNvPr id="0" name=""/>
        <dsp:cNvSpPr/>
      </dsp:nvSpPr>
      <dsp:spPr>
        <a:xfrm>
          <a:off x="1497697" y="0"/>
          <a:ext cx="1389934" cy="262036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Predictive Modeling</a:t>
          </a:r>
        </a:p>
      </dsp:txBody>
      <dsp:txXfrm>
        <a:off x="1497697" y="0"/>
        <a:ext cx="1389934" cy="786109"/>
      </dsp:txXfrm>
    </dsp:sp>
    <dsp:sp modelId="{AA2501B0-AC43-4420-991E-A0AA7A8CF2FA}">
      <dsp:nvSpPr>
        <dsp:cNvPr id="0" name=""/>
        <dsp:cNvSpPr/>
      </dsp:nvSpPr>
      <dsp:spPr>
        <a:xfrm>
          <a:off x="1636691" y="782087"/>
          <a:ext cx="1111947" cy="124333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1430" rIns="15240" bIns="1143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>
              <a:latin typeface="Arial" panose="020B0604020202020204" pitchFamily="34" charset="0"/>
              <a:cs typeface="Arial" panose="020B0604020202020204" pitchFamily="34" charset="0"/>
            </a:rPr>
            <a:t>Jonathan Allen</a:t>
          </a:r>
        </a:p>
      </dsp:txBody>
      <dsp:txXfrm>
        <a:off x="1640333" y="785729"/>
        <a:ext cx="1104663" cy="117049"/>
      </dsp:txXfrm>
    </dsp:sp>
    <dsp:sp modelId="{B7D06DAA-21F6-4243-9B05-63D9E87DD459}">
      <dsp:nvSpPr>
        <dsp:cNvPr id="0" name=""/>
        <dsp:cNvSpPr/>
      </dsp:nvSpPr>
      <dsp:spPr>
        <a:xfrm>
          <a:off x="1636691" y="925549"/>
          <a:ext cx="1111947" cy="124333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1430" rIns="15240" bIns="1143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>
              <a:latin typeface="Arial" panose="020B0604020202020204" pitchFamily="34" charset="0"/>
              <a:cs typeface="Arial" panose="020B0604020202020204" pitchFamily="34" charset="0"/>
            </a:rPr>
            <a:t>Felice Lightstone</a:t>
          </a:r>
        </a:p>
      </dsp:txBody>
      <dsp:txXfrm>
        <a:off x="1640333" y="929191"/>
        <a:ext cx="1104663" cy="117049"/>
      </dsp:txXfrm>
    </dsp:sp>
    <dsp:sp modelId="{F912DBED-B484-4442-8D2B-1C4CE863554A}">
      <dsp:nvSpPr>
        <dsp:cNvPr id="0" name=""/>
        <dsp:cNvSpPr/>
      </dsp:nvSpPr>
      <dsp:spPr>
        <a:xfrm>
          <a:off x="1636691" y="1069010"/>
          <a:ext cx="1111947" cy="12433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1430" rIns="15240" bIns="1143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>
              <a:latin typeface="Arial" panose="020B0604020202020204" pitchFamily="34" charset="0"/>
              <a:cs typeface="Arial" panose="020B0604020202020204" pitchFamily="34" charset="0"/>
            </a:rPr>
            <a:t>Stewart He</a:t>
          </a:r>
        </a:p>
      </dsp:txBody>
      <dsp:txXfrm>
        <a:off x="1640333" y="1072652"/>
        <a:ext cx="1104663" cy="117049"/>
      </dsp:txXfrm>
    </dsp:sp>
    <dsp:sp modelId="{FFAD5C3E-4162-4520-BFBF-32017CBD5B7F}">
      <dsp:nvSpPr>
        <dsp:cNvPr id="0" name=""/>
        <dsp:cNvSpPr/>
      </dsp:nvSpPr>
      <dsp:spPr>
        <a:xfrm>
          <a:off x="1636691" y="1212471"/>
          <a:ext cx="1111947" cy="12433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1430" rIns="15240" bIns="1143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>
              <a:latin typeface="Arial" panose="020B0604020202020204" pitchFamily="34" charset="0"/>
              <a:cs typeface="Arial" panose="020B0604020202020204" pitchFamily="34" charset="0"/>
            </a:rPr>
            <a:t>Hiran</a:t>
          </a:r>
          <a:r>
            <a:rPr lang="en-US" sz="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600" kern="1200" dirty="0" err="1">
              <a:latin typeface="Arial" panose="020B0604020202020204" pitchFamily="34" charset="0"/>
              <a:cs typeface="Arial" panose="020B0604020202020204" pitchFamily="34" charset="0"/>
            </a:rPr>
            <a:t>Rangathan</a:t>
          </a:r>
          <a:endParaRPr lang="en-US" sz="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640333" y="1216113"/>
        <a:ext cx="1104663" cy="117049"/>
      </dsp:txXfrm>
    </dsp:sp>
    <dsp:sp modelId="{4E2F8CFD-E15C-4170-85F0-E63601FDE58F}">
      <dsp:nvSpPr>
        <dsp:cNvPr id="0" name=""/>
        <dsp:cNvSpPr/>
      </dsp:nvSpPr>
      <dsp:spPr>
        <a:xfrm>
          <a:off x="1636691" y="1355932"/>
          <a:ext cx="1111947" cy="12433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1430" rIns="15240" bIns="1143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>
              <a:latin typeface="Arial" panose="020B0604020202020204" pitchFamily="34" charset="0"/>
              <a:cs typeface="Arial" panose="020B0604020202020204" pitchFamily="34" charset="0"/>
            </a:rPr>
            <a:t>Soo Kim</a:t>
          </a:r>
        </a:p>
      </dsp:txBody>
      <dsp:txXfrm>
        <a:off x="1640333" y="1359574"/>
        <a:ext cx="1104663" cy="117049"/>
      </dsp:txXfrm>
    </dsp:sp>
    <dsp:sp modelId="{62AA28BF-5FF7-0B44-BF85-648EBB22BDB8}">
      <dsp:nvSpPr>
        <dsp:cNvPr id="0" name=""/>
        <dsp:cNvSpPr/>
      </dsp:nvSpPr>
      <dsp:spPr>
        <a:xfrm>
          <a:off x="1636691" y="1499393"/>
          <a:ext cx="1111947" cy="12433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1430" rIns="15240" bIns="1143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>
              <a:latin typeface="Arial" panose="020B0604020202020204" pitchFamily="34" charset="0"/>
              <a:cs typeface="Arial" panose="020B0604020202020204" pitchFamily="34" charset="0"/>
            </a:rPr>
            <a:t>Adam </a:t>
          </a:r>
          <a:r>
            <a:rPr lang="en-US" sz="600" kern="1200" dirty="0" err="1">
              <a:latin typeface="Arial" panose="020B0604020202020204" pitchFamily="34" charset="0"/>
              <a:cs typeface="Arial" panose="020B0604020202020204" pitchFamily="34" charset="0"/>
            </a:rPr>
            <a:t>Zemla</a:t>
          </a:r>
          <a:endParaRPr lang="en-US" sz="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640333" y="1503035"/>
        <a:ext cx="1104663" cy="117049"/>
      </dsp:txXfrm>
    </dsp:sp>
    <dsp:sp modelId="{8E82FFFD-7198-0543-9368-3D33E3C9EC2B}">
      <dsp:nvSpPr>
        <dsp:cNvPr id="0" name=""/>
        <dsp:cNvSpPr/>
      </dsp:nvSpPr>
      <dsp:spPr>
        <a:xfrm>
          <a:off x="1636691" y="1642855"/>
          <a:ext cx="1111947" cy="12433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1430" rIns="15240" bIns="1143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>
              <a:latin typeface="Arial" panose="020B0604020202020204" pitchFamily="34" charset="0"/>
              <a:cs typeface="Arial" panose="020B0604020202020204" pitchFamily="34" charset="0"/>
            </a:rPr>
            <a:t>Sergio Wong</a:t>
          </a:r>
        </a:p>
      </dsp:txBody>
      <dsp:txXfrm>
        <a:off x="1640333" y="1646497"/>
        <a:ext cx="1104663" cy="117049"/>
      </dsp:txXfrm>
    </dsp:sp>
    <dsp:sp modelId="{D1AA1C17-96C0-6447-B0A3-52E48FAD5240}">
      <dsp:nvSpPr>
        <dsp:cNvPr id="0" name=""/>
        <dsp:cNvSpPr/>
      </dsp:nvSpPr>
      <dsp:spPr>
        <a:xfrm>
          <a:off x="1636691" y="1786316"/>
          <a:ext cx="1111947" cy="12433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1430" rIns="15240" bIns="1143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>
              <a:latin typeface="Arial" panose="020B0604020202020204" pitchFamily="34" charset="0"/>
              <a:cs typeface="Arial" panose="020B0604020202020204" pitchFamily="34" charset="0"/>
            </a:rPr>
            <a:t>Dan Kirshner</a:t>
          </a:r>
        </a:p>
      </dsp:txBody>
      <dsp:txXfrm>
        <a:off x="1640333" y="1789958"/>
        <a:ext cx="1104663" cy="117049"/>
      </dsp:txXfrm>
    </dsp:sp>
    <dsp:sp modelId="{ADBEC363-0AFB-644C-BB94-40DD34201F19}">
      <dsp:nvSpPr>
        <dsp:cNvPr id="0" name=""/>
        <dsp:cNvSpPr/>
      </dsp:nvSpPr>
      <dsp:spPr>
        <a:xfrm>
          <a:off x="1636691" y="1929777"/>
          <a:ext cx="1111947" cy="12433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1430" rIns="15240" bIns="1143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>
              <a:latin typeface="Arial" panose="020B0604020202020204" pitchFamily="34" charset="0"/>
              <a:cs typeface="Arial" panose="020B0604020202020204" pitchFamily="34" charset="0"/>
            </a:rPr>
            <a:t>Brian </a:t>
          </a:r>
          <a:r>
            <a:rPr lang="en-US" sz="600" kern="1200" dirty="0" err="1">
              <a:latin typeface="Arial" panose="020B0604020202020204" pitchFamily="34" charset="0"/>
              <a:cs typeface="Arial" panose="020B0604020202020204" pitchFamily="34" charset="0"/>
            </a:rPr>
            <a:t>Bennion</a:t>
          </a:r>
          <a:endParaRPr lang="en-US" sz="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640333" y="1933419"/>
        <a:ext cx="1104663" cy="117049"/>
      </dsp:txXfrm>
    </dsp:sp>
    <dsp:sp modelId="{0A1F96D3-AB66-814A-BF1A-5978467FDD0C}">
      <dsp:nvSpPr>
        <dsp:cNvPr id="0" name=""/>
        <dsp:cNvSpPr/>
      </dsp:nvSpPr>
      <dsp:spPr>
        <a:xfrm>
          <a:off x="1636691" y="2073238"/>
          <a:ext cx="1111947" cy="12433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1430" rIns="15240" bIns="1143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>
              <a:latin typeface="Arial" panose="020B0604020202020204" pitchFamily="34" charset="0"/>
              <a:cs typeface="Arial" panose="020B0604020202020204" pitchFamily="34" charset="0"/>
            </a:rPr>
            <a:t>Pinyi</a:t>
          </a:r>
          <a:r>
            <a:rPr lang="en-US" sz="600" kern="1200" dirty="0">
              <a:latin typeface="Arial" panose="020B0604020202020204" pitchFamily="34" charset="0"/>
              <a:cs typeface="Arial" panose="020B0604020202020204" pitchFamily="34" charset="0"/>
            </a:rPr>
            <a:t> Lu</a:t>
          </a:r>
        </a:p>
      </dsp:txBody>
      <dsp:txXfrm>
        <a:off x="1640333" y="2076880"/>
        <a:ext cx="1104663" cy="117049"/>
      </dsp:txXfrm>
    </dsp:sp>
    <dsp:sp modelId="{A40A18C8-C0A1-1042-935B-93B4044481A9}">
      <dsp:nvSpPr>
        <dsp:cNvPr id="0" name=""/>
        <dsp:cNvSpPr/>
      </dsp:nvSpPr>
      <dsp:spPr>
        <a:xfrm>
          <a:off x="1636691" y="2216699"/>
          <a:ext cx="1111947" cy="12433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1430" rIns="15240" bIns="1143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>
              <a:latin typeface="Arial" panose="020B0604020202020204" pitchFamily="34" charset="0"/>
              <a:cs typeface="Arial" panose="020B0604020202020204" pitchFamily="34" charset="0"/>
            </a:rPr>
            <a:t>Sean Black</a:t>
          </a:r>
        </a:p>
      </dsp:txBody>
      <dsp:txXfrm>
        <a:off x="1640333" y="2220341"/>
        <a:ext cx="1104663" cy="117049"/>
      </dsp:txXfrm>
    </dsp:sp>
    <dsp:sp modelId="{FD934D26-52F4-445F-85C2-03F6233C19D2}">
      <dsp:nvSpPr>
        <dsp:cNvPr id="0" name=""/>
        <dsp:cNvSpPr/>
      </dsp:nvSpPr>
      <dsp:spPr>
        <a:xfrm>
          <a:off x="1636691" y="2360161"/>
          <a:ext cx="1111947" cy="12433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1430" rIns="15240" bIns="1143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>
              <a:latin typeface="Arial" panose="020B0604020202020204" pitchFamily="34" charset="0"/>
              <a:cs typeface="Arial" panose="020B0604020202020204" pitchFamily="34" charset="0"/>
            </a:rPr>
            <a:t>Titli Sarkar</a:t>
          </a:r>
        </a:p>
      </dsp:txBody>
      <dsp:txXfrm>
        <a:off x="1640333" y="2363803"/>
        <a:ext cx="1104663" cy="117049"/>
      </dsp:txXfrm>
    </dsp:sp>
    <dsp:sp modelId="{BE2CC559-BB76-463F-8C47-9C6A995A96F5}">
      <dsp:nvSpPr>
        <dsp:cNvPr id="0" name=""/>
        <dsp:cNvSpPr/>
      </dsp:nvSpPr>
      <dsp:spPr>
        <a:xfrm>
          <a:off x="2991877" y="0"/>
          <a:ext cx="1389934" cy="262036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Human Systems Models and Data</a:t>
          </a:r>
        </a:p>
      </dsp:txBody>
      <dsp:txXfrm>
        <a:off x="2991877" y="0"/>
        <a:ext cx="1389934" cy="786109"/>
      </dsp:txXfrm>
    </dsp:sp>
    <dsp:sp modelId="{BD739C43-C4CC-6C47-BAA9-AB0D8639416D}">
      <dsp:nvSpPr>
        <dsp:cNvPr id="0" name=""/>
        <dsp:cNvSpPr/>
      </dsp:nvSpPr>
      <dsp:spPr>
        <a:xfrm>
          <a:off x="3130871" y="786280"/>
          <a:ext cx="1111947" cy="300774"/>
        </a:xfrm>
        <a:prstGeom prst="roundRect">
          <a:avLst>
            <a:gd name="adj" fmla="val 10000"/>
          </a:avLst>
        </a:prstGeom>
        <a:solidFill>
          <a:srgbClr val="4B4B4B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Belinda </a:t>
          </a:r>
          <a:r>
            <a:rPr lang="en-US" sz="1050" kern="1200" dirty="0" err="1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Akpa</a:t>
          </a:r>
          <a:endParaRPr lang="en-US" sz="1050" kern="1200" dirty="0">
            <a:solidFill>
              <a:srgbClr val="FFFFFF"/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3139680" y="795089"/>
        <a:ext cx="1094329" cy="283156"/>
      </dsp:txXfrm>
    </dsp:sp>
    <dsp:sp modelId="{20BF9607-C241-2440-B925-4E1389F81B3C}">
      <dsp:nvSpPr>
        <dsp:cNvPr id="0" name=""/>
        <dsp:cNvSpPr/>
      </dsp:nvSpPr>
      <dsp:spPr>
        <a:xfrm>
          <a:off x="3130871" y="1248780"/>
          <a:ext cx="1111947" cy="324279"/>
        </a:xfrm>
        <a:prstGeom prst="roundRect">
          <a:avLst>
            <a:gd name="adj" fmla="val 10000"/>
          </a:avLst>
        </a:prstGeom>
        <a:solidFill>
          <a:srgbClr val="6B4791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Amanda Paulson</a:t>
          </a:r>
        </a:p>
      </dsp:txBody>
      <dsp:txXfrm>
        <a:off x="3140369" y="1258278"/>
        <a:ext cx="1092951" cy="305283"/>
      </dsp:txXfrm>
    </dsp:sp>
    <dsp:sp modelId="{6BD3AA07-37E4-4CDE-B4CE-1551C16402B6}">
      <dsp:nvSpPr>
        <dsp:cNvPr id="0" name=""/>
        <dsp:cNvSpPr/>
      </dsp:nvSpPr>
      <dsp:spPr>
        <a:xfrm>
          <a:off x="3130871" y="1734785"/>
          <a:ext cx="1111947" cy="3155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Kevin McLoughlin</a:t>
          </a:r>
        </a:p>
      </dsp:txBody>
      <dsp:txXfrm>
        <a:off x="3140112" y="1744026"/>
        <a:ext cx="1093465" cy="297019"/>
      </dsp:txXfrm>
    </dsp:sp>
    <dsp:sp modelId="{642B1B0A-8D9D-4B88-AFED-1554CAE017AF}">
      <dsp:nvSpPr>
        <dsp:cNvPr id="0" name=""/>
        <dsp:cNvSpPr/>
      </dsp:nvSpPr>
      <dsp:spPr>
        <a:xfrm>
          <a:off x="3130871" y="2212013"/>
          <a:ext cx="1111947" cy="27716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Jonathan Allen</a:t>
          </a:r>
        </a:p>
      </dsp:txBody>
      <dsp:txXfrm>
        <a:off x="3138989" y="2220131"/>
        <a:ext cx="1095711" cy="260927"/>
      </dsp:txXfrm>
    </dsp:sp>
    <dsp:sp modelId="{3E5F5971-B970-43A9-BFE6-0159EB409650}">
      <dsp:nvSpPr>
        <dsp:cNvPr id="0" name=""/>
        <dsp:cNvSpPr/>
      </dsp:nvSpPr>
      <dsp:spPr>
        <a:xfrm>
          <a:off x="4486057" y="0"/>
          <a:ext cx="1389934" cy="262036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Generative 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Molecular Design</a:t>
          </a:r>
        </a:p>
      </dsp:txBody>
      <dsp:txXfrm>
        <a:off x="4486057" y="0"/>
        <a:ext cx="1389934" cy="786109"/>
      </dsp:txXfrm>
    </dsp:sp>
    <dsp:sp modelId="{68C01566-CCEC-FA40-B4BA-16929519A19D}">
      <dsp:nvSpPr>
        <dsp:cNvPr id="0" name=""/>
        <dsp:cNvSpPr/>
      </dsp:nvSpPr>
      <dsp:spPr>
        <a:xfrm>
          <a:off x="4625051" y="787709"/>
          <a:ext cx="1111947" cy="214568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tx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Arial" panose="020B0604020202020204" pitchFamily="34" charset="0"/>
              <a:cs typeface="Arial" panose="020B0604020202020204" pitchFamily="34" charset="0"/>
            </a:rPr>
            <a:t>Kevin McLoughlin</a:t>
          </a:r>
        </a:p>
      </dsp:txBody>
      <dsp:txXfrm>
        <a:off x="4631335" y="793993"/>
        <a:ext cx="1099379" cy="202000"/>
      </dsp:txXfrm>
    </dsp:sp>
    <dsp:sp modelId="{96C52ED3-4147-BD48-9C0B-ED5FC40EAFE1}">
      <dsp:nvSpPr>
        <dsp:cNvPr id="0" name=""/>
        <dsp:cNvSpPr/>
      </dsp:nvSpPr>
      <dsp:spPr>
        <a:xfrm>
          <a:off x="4625051" y="1035287"/>
          <a:ext cx="1111947" cy="21456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Derek Jones</a:t>
          </a:r>
        </a:p>
      </dsp:txBody>
      <dsp:txXfrm>
        <a:off x="4631335" y="1041571"/>
        <a:ext cx="1099379" cy="202000"/>
      </dsp:txXfrm>
    </dsp:sp>
    <dsp:sp modelId="{A4E1F3A1-E5E6-E942-A4B2-E56BDDFE02E0}">
      <dsp:nvSpPr>
        <dsp:cNvPr id="0" name=""/>
        <dsp:cNvSpPr/>
      </dsp:nvSpPr>
      <dsp:spPr>
        <a:xfrm>
          <a:off x="4625051" y="1282866"/>
          <a:ext cx="1111947" cy="21456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Jeff Mast</a:t>
          </a:r>
        </a:p>
      </dsp:txBody>
      <dsp:txXfrm>
        <a:off x="4631335" y="1289150"/>
        <a:ext cx="1099379" cy="202000"/>
      </dsp:txXfrm>
    </dsp:sp>
    <dsp:sp modelId="{E5801758-194E-2346-81CD-6B6652CC6DC2}">
      <dsp:nvSpPr>
        <dsp:cNvPr id="0" name=""/>
        <dsp:cNvSpPr/>
      </dsp:nvSpPr>
      <dsp:spPr>
        <a:xfrm>
          <a:off x="4625051" y="1530444"/>
          <a:ext cx="1111947" cy="21456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Sam Ade</a:t>
          </a:r>
        </a:p>
      </dsp:txBody>
      <dsp:txXfrm>
        <a:off x="4631335" y="1536728"/>
        <a:ext cx="1099379" cy="202000"/>
      </dsp:txXfrm>
    </dsp:sp>
    <dsp:sp modelId="{67F1DCCC-7469-0E45-83AA-9181EDE11CA7}">
      <dsp:nvSpPr>
        <dsp:cNvPr id="0" name=""/>
        <dsp:cNvSpPr/>
      </dsp:nvSpPr>
      <dsp:spPr>
        <a:xfrm>
          <a:off x="4625051" y="1778023"/>
          <a:ext cx="1111947" cy="21456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latin typeface="Arial" panose="020B0604020202020204" pitchFamily="34" charset="0"/>
              <a:cs typeface="Arial" panose="020B0604020202020204" pitchFamily="34" charset="0"/>
            </a:rPr>
            <a:t>Pinyi</a:t>
          </a: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 Lu</a:t>
          </a:r>
        </a:p>
      </dsp:txBody>
      <dsp:txXfrm>
        <a:off x="4631335" y="1784307"/>
        <a:ext cx="1099379" cy="202000"/>
      </dsp:txXfrm>
    </dsp:sp>
    <dsp:sp modelId="{01A5A0E3-D661-5141-8402-2FC028545B45}">
      <dsp:nvSpPr>
        <dsp:cNvPr id="0" name=""/>
        <dsp:cNvSpPr/>
      </dsp:nvSpPr>
      <dsp:spPr>
        <a:xfrm>
          <a:off x="4625051" y="2025601"/>
          <a:ext cx="1111947" cy="21456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Sean Black</a:t>
          </a:r>
        </a:p>
      </dsp:txBody>
      <dsp:txXfrm>
        <a:off x="4631335" y="2031885"/>
        <a:ext cx="1099379" cy="202000"/>
      </dsp:txXfrm>
    </dsp:sp>
    <dsp:sp modelId="{927B5ECD-09EA-4C8B-BAC8-5895F3EE8DDF}">
      <dsp:nvSpPr>
        <dsp:cNvPr id="0" name=""/>
        <dsp:cNvSpPr/>
      </dsp:nvSpPr>
      <dsp:spPr>
        <a:xfrm>
          <a:off x="4625051" y="2273180"/>
          <a:ext cx="1111947" cy="21456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Titli Sarkar</a:t>
          </a:r>
        </a:p>
      </dsp:txBody>
      <dsp:txXfrm>
        <a:off x="4631335" y="2279464"/>
        <a:ext cx="1099379" cy="202000"/>
      </dsp:txXfrm>
    </dsp:sp>
    <dsp:sp modelId="{D2EE2ED9-93E1-BB41-A13A-6F8DA587A715}">
      <dsp:nvSpPr>
        <dsp:cNvPr id="0" name=""/>
        <dsp:cNvSpPr/>
      </dsp:nvSpPr>
      <dsp:spPr>
        <a:xfrm>
          <a:off x="5980237" y="0"/>
          <a:ext cx="1389934" cy="262036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Active Learning</a:t>
          </a:r>
        </a:p>
      </dsp:txBody>
      <dsp:txXfrm>
        <a:off x="5980237" y="0"/>
        <a:ext cx="1389934" cy="786109"/>
      </dsp:txXfrm>
    </dsp:sp>
    <dsp:sp modelId="{A5D6E91B-47AC-4967-8884-7941981F65C9}">
      <dsp:nvSpPr>
        <dsp:cNvPr id="0" name=""/>
        <dsp:cNvSpPr/>
      </dsp:nvSpPr>
      <dsp:spPr>
        <a:xfrm>
          <a:off x="6119230" y="787709"/>
          <a:ext cx="1111947" cy="214568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Michelle Arkin</a:t>
          </a:r>
        </a:p>
      </dsp:txBody>
      <dsp:txXfrm>
        <a:off x="6125514" y="793993"/>
        <a:ext cx="1099379" cy="202000"/>
      </dsp:txXfrm>
    </dsp:sp>
    <dsp:sp modelId="{E8BCA3F5-44E6-B948-9CDE-C55DFEA72B0C}">
      <dsp:nvSpPr>
        <dsp:cNvPr id="0" name=""/>
        <dsp:cNvSpPr/>
      </dsp:nvSpPr>
      <dsp:spPr>
        <a:xfrm>
          <a:off x="6119230" y="1035287"/>
          <a:ext cx="1111947" cy="214568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Arial" panose="020B0604020202020204" pitchFamily="34" charset="0"/>
              <a:cs typeface="Arial" panose="020B0604020202020204" pitchFamily="34" charset="0"/>
            </a:rPr>
            <a:t>Frank Alexander</a:t>
          </a:r>
        </a:p>
      </dsp:txBody>
      <dsp:txXfrm>
        <a:off x="6125514" y="1041571"/>
        <a:ext cx="1099379" cy="202000"/>
      </dsp:txXfrm>
    </dsp:sp>
    <dsp:sp modelId="{594527B5-BA92-254B-9A21-44685A0BA3C3}">
      <dsp:nvSpPr>
        <dsp:cNvPr id="0" name=""/>
        <dsp:cNvSpPr/>
      </dsp:nvSpPr>
      <dsp:spPr>
        <a:xfrm>
          <a:off x="6119230" y="1282866"/>
          <a:ext cx="1111947" cy="21456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Byung-Jun Yoon</a:t>
          </a:r>
        </a:p>
      </dsp:txBody>
      <dsp:txXfrm>
        <a:off x="6125514" y="1289150"/>
        <a:ext cx="1099379" cy="202000"/>
      </dsp:txXfrm>
    </dsp:sp>
    <dsp:sp modelId="{A77B96F8-BFEB-4942-8EDE-BC560843A446}">
      <dsp:nvSpPr>
        <dsp:cNvPr id="0" name=""/>
        <dsp:cNvSpPr/>
      </dsp:nvSpPr>
      <dsp:spPr>
        <a:xfrm>
          <a:off x="6119230" y="1530444"/>
          <a:ext cx="1111947" cy="21456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Nathan Urban</a:t>
          </a:r>
        </a:p>
      </dsp:txBody>
      <dsp:txXfrm>
        <a:off x="6125514" y="1536728"/>
        <a:ext cx="1099379" cy="202000"/>
      </dsp:txXfrm>
    </dsp:sp>
    <dsp:sp modelId="{F8398CDA-E2B0-FF4E-9FEC-A334C4C9896D}">
      <dsp:nvSpPr>
        <dsp:cNvPr id="0" name=""/>
        <dsp:cNvSpPr/>
      </dsp:nvSpPr>
      <dsp:spPr>
        <a:xfrm>
          <a:off x="6119230" y="1778023"/>
          <a:ext cx="1111947" cy="21456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Natalie Isenberg</a:t>
          </a:r>
        </a:p>
      </dsp:txBody>
      <dsp:txXfrm>
        <a:off x="6125514" y="1784307"/>
        <a:ext cx="1099379" cy="202000"/>
      </dsp:txXfrm>
    </dsp:sp>
    <dsp:sp modelId="{728C3112-7D81-B04A-8759-85BB4243076E}">
      <dsp:nvSpPr>
        <dsp:cNvPr id="0" name=""/>
        <dsp:cNvSpPr/>
      </dsp:nvSpPr>
      <dsp:spPr>
        <a:xfrm>
          <a:off x="6119230" y="2025601"/>
          <a:ext cx="1111947" cy="21456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 err="1">
              <a:latin typeface="Arial" panose="020B0604020202020204" pitchFamily="34" charset="0"/>
              <a:cs typeface="Arial" panose="020B0604020202020204" pitchFamily="34" charset="0"/>
            </a:rPr>
            <a:t>Lav</a:t>
          </a: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050" kern="1200" dirty="0" err="1">
              <a:latin typeface="Arial" panose="020B0604020202020204" pitchFamily="34" charset="0"/>
              <a:cs typeface="Arial" panose="020B0604020202020204" pitchFamily="34" charset="0"/>
            </a:rPr>
            <a:t>Varsheny</a:t>
          </a:r>
          <a:endParaRPr lang="en-US" sz="105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125514" y="2031885"/>
        <a:ext cx="1099379" cy="202000"/>
      </dsp:txXfrm>
    </dsp:sp>
    <dsp:sp modelId="{ED1E4F54-ECBA-4DD4-8899-DDC90310106F}">
      <dsp:nvSpPr>
        <dsp:cNvPr id="0" name=""/>
        <dsp:cNvSpPr/>
      </dsp:nvSpPr>
      <dsp:spPr>
        <a:xfrm>
          <a:off x="6119230" y="2273180"/>
          <a:ext cx="1111947" cy="21456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dirty="0"/>
            <a:t>Kristofer-Roy Reyes</a:t>
          </a:r>
          <a:endParaRPr lang="en-US" sz="9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125514" y="2279464"/>
        <a:ext cx="1099379" cy="202000"/>
      </dsp:txXfrm>
    </dsp:sp>
    <dsp:sp modelId="{9D3E700E-3E10-9242-9336-F31D108EC794}">
      <dsp:nvSpPr>
        <dsp:cNvPr id="0" name=""/>
        <dsp:cNvSpPr/>
      </dsp:nvSpPr>
      <dsp:spPr>
        <a:xfrm>
          <a:off x="7474417" y="0"/>
          <a:ext cx="1389934" cy="262036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latin typeface="Arial" panose="020B0604020202020204" pitchFamily="34" charset="0"/>
              <a:cs typeface="Arial" panose="020B0604020202020204" pitchFamily="34" charset="0"/>
            </a:rPr>
            <a:t>Experimental Design</a:t>
          </a:r>
        </a:p>
      </dsp:txBody>
      <dsp:txXfrm>
        <a:off x="7474417" y="0"/>
        <a:ext cx="1389934" cy="786109"/>
      </dsp:txXfrm>
    </dsp:sp>
    <dsp:sp modelId="{3AD9989F-33C4-1642-9C8A-44588E732EE1}">
      <dsp:nvSpPr>
        <dsp:cNvPr id="0" name=""/>
        <dsp:cNvSpPr/>
      </dsp:nvSpPr>
      <dsp:spPr>
        <a:xfrm>
          <a:off x="7613410" y="786589"/>
          <a:ext cx="1111947" cy="187539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Michelle Arkin</a:t>
          </a:r>
        </a:p>
      </dsp:txBody>
      <dsp:txXfrm>
        <a:off x="7618903" y="792082"/>
        <a:ext cx="1100961" cy="176553"/>
      </dsp:txXfrm>
    </dsp:sp>
    <dsp:sp modelId="{429B5577-8FC0-0E49-A3B9-E0CEC61E3799}">
      <dsp:nvSpPr>
        <dsp:cNvPr id="0" name=""/>
        <dsp:cNvSpPr/>
      </dsp:nvSpPr>
      <dsp:spPr>
        <a:xfrm>
          <a:off x="7613410" y="1002980"/>
          <a:ext cx="1111947" cy="187539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Amanda Paulson </a:t>
          </a:r>
        </a:p>
      </dsp:txBody>
      <dsp:txXfrm>
        <a:off x="7618903" y="1008473"/>
        <a:ext cx="1100961" cy="176553"/>
      </dsp:txXfrm>
    </dsp:sp>
    <dsp:sp modelId="{AC852B70-723E-134B-8E62-3C8DD7843C5D}">
      <dsp:nvSpPr>
        <dsp:cNvPr id="0" name=""/>
        <dsp:cNvSpPr/>
      </dsp:nvSpPr>
      <dsp:spPr>
        <a:xfrm>
          <a:off x="7613410" y="1219372"/>
          <a:ext cx="1111947" cy="1875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Jeffrey </a:t>
          </a:r>
          <a:r>
            <a:rPr lang="en-US" sz="1050" kern="1200" dirty="0" err="1">
              <a:latin typeface="Arial" panose="020B0604020202020204" pitchFamily="34" charset="0"/>
              <a:cs typeface="Arial" panose="020B0604020202020204" pitchFamily="34" charset="0"/>
            </a:rPr>
            <a:t>Neitz</a:t>
          </a:r>
          <a:endParaRPr lang="en-US" sz="105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618903" y="1224865"/>
        <a:ext cx="1100961" cy="176553"/>
      </dsp:txXfrm>
    </dsp:sp>
    <dsp:sp modelId="{7E0B97DD-1763-8644-A114-DF39A85C7FFF}">
      <dsp:nvSpPr>
        <dsp:cNvPr id="0" name=""/>
        <dsp:cNvSpPr/>
      </dsp:nvSpPr>
      <dsp:spPr>
        <a:xfrm>
          <a:off x="7613410" y="1435763"/>
          <a:ext cx="1111947" cy="1875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 err="1">
              <a:latin typeface="Arial" panose="020B0604020202020204" pitchFamily="34" charset="0"/>
              <a:cs typeface="Arial" panose="020B0604020202020204" pitchFamily="34" charset="0"/>
            </a:rPr>
            <a:t>Jezrael</a:t>
          </a: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050" kern="1200" dirty="0" err="1">
              <a:latin typeface="Arial" panose="020B0604020202020204" pitchFamily="34" charset="0"/>
              <a:cs typeface="Arial" panose="020B0604020202020204" pitchFamily="34" charset="0"/>
            </a:rPr>
            <a:t>Revalde</a:t>
          </a:r>
          <a:endParaRPr lang="en-US" sz="105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618903" y="1441256"/>
        <a:ext cx="1100961" cy="176553"/>
      </dsp:txXfrm>
    </dsp:sp>
    <dsp:sp modelId="{77F976C5-5FA6-AD40-BC78-D075C9BC066F}">
      <dsp:nvSpPr>
        <dsp:cNvPr id="0" name=""/>
        <dsp:cNvSpPr/>
      </dsp:nvSpPr>
      <dsp:spPr>
        <a:xfrm>
          <a:off x="7613410" y="1652154"/>
          <a:ext cx="1111947" cy="1875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Arial" panose="020B0604020202020204" pitchFamily="34" charset="0"/>
              <a:cs typeface="Arial" panose="020B0604020202020204" pitchFamily="34" charset="0"/>
            </a:rPr>
            <a:t>Manasi </a:t>
          </a:r>
          <a:r>
            <a:rPr lang="en-US" sz="1000" kern="1200" dirty="0" err="1">
              <a:latin typeface="Arial" panose="020B0604020202020204" pitchFamily="34" charset="0"/>
              <a:cs typeface="Arial" panose="020B0604020202020204" pitchFamily="34" charset="0"/>
            </a:rPr>
            <a:t>Jogalekar</a:t>
          </a:r>
          <a:endParaRPr lang="en-US" sz="1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618903" y="1657647"/>
        <a:ext cx="1100961" cy="176553"/>
      </dsp:txXfrm>
    </dsp:sp>
    <dsp:sp modelId="{5E6DC3C3-8EE0-FC4C-9932-ECDEB548E255}">
      <dsp:nvSpPr>
        <dsp:cNvPr id="0" name=""/>
        <dsp:cNvSpPr/>
      </dsp:nvSpPr>
      <dsp:spPr>
        <a:xfrm>
          <a:off x="7613410" y="1868546"/>
          <a:ext cx="1111947" cy="1875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5240" rIns="20320" bIns="1524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 err="1">
              <a:latin typeface="Arial" panose="020B0604020202020204" pitchFamily="34" charset="0"/>
              <a:cs typeface="Arial" panose="020B0604020202020204" pitchFamily="34" charset="0"/>
            </a:rPr>
            <a:t>Yagmur</a:t>
          </a:r>
          <a:r>
            <a:rPr lang="en-US" sz="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800" kern="1200" dirty="0" err="1">
              <a:latin typeface="Arial" panose="020B0604020202020204" pitchFamily="34" charset="0"/>
              <a:cs typeface="Arial" panose="020B0604020202020204" pitchFamily="34" charset="0"/>
            </a:rPr>
            <a:t>Doruk</a:t>
          </a:r>
          <a:r>
            <a:rPr lang="en-US" sz="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800" kern="1200" dirty="0" err="1">
              <a:latin typeface="Arial" panose="020B0604020202020204" pitchFamily="34" charset="0"/>
              <a:cs typeface="Arial" panose="020B0604020202020204" pitchFamily="34" charset="0"/>
            </a:rPr>
            <a:t>Polcyn</a:t>
          </a:r>
          <a:endParaRPr lang="en-US" sz="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618903" y="1874039"/>
        <a:ext cx="1100961" cy="176553"/>
      </dsp:txXfrm>
    </dsp:sp>
    <dsp:sp modelId="{C6E4B1D5-A24B-5848-8165-8782CE75E1D0}">
      <dsp:nvSpPr>
        <dsp:cNvPr id="0" name=""/>
        <dsp:cNvSpPr/>
      </dsp:nvSpPr>
      <dsp:spPr>
        <a:xfrm>
          <a:off x="7613410" y="2084937"/>
          <a:ext cx="1111947" cy="1875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Morgan </a:t>
          </a:r>
          <a:r>
            <a:rPr lang="en-US" sz="1050" kern="1200" dirty="0" err="1">
              <a:latin typeface="Arial" panose="020B0604020202020204" pitchFamily="34" charset="0"/>
              <a:cs typeface="Arial" panose="020B0604020202020204" pitchFamily="34" charset="0"/>
            </a:rPr>
            <a:t>Diolaiti</a:t>
          </a:r>
          <a:endParaRPr lang="en-US" sz="105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618903" y="2090430"/>
        <a:ext cx="1100961" cy="176553"/>
      </dsp:txXfrm>
    </dsp:sp>
    <dsp:sp modelId="{C98B58E2-01E0-7140-BF47-67C195B7E4E5}">
      <dsp:nvSpPr>
        <dsp:cNvPr id="0" name=""/>
        <dsp:cNvSpPr/>
      </dsp:nvSpPr>
      <dsp:spPr>
        <a:xfrm>
          <a:off x="7613410" y="2301328"/>
          <a:ext cx="1111947" cy="1875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Arial" panose="020B0604020202020204" pitchFamily="34" charset="0"/>
              <a:cs typeface="Arial" panose="020B0604020202020204" pitchFamily="34" charset="0"/>
            </a:rPr>
            <a:t>Prasanna Kandel</a:t>
          </a:r>
        </a:p>
      </dsp:txBody>
      <dsp:txXfrm>
        <a:off x="7618903" y="2306821"/>
        <a:ext cx="1100961" cy="1765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3419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d7ca52aff3_2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gd7ca52aff3_2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42316A-A3E0-43D0-8837-899E29420AC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8167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db3a92f11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db3a92f11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5515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d60b0a5d5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d60b0a5d5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da59b954a8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da59b954a8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d60b0a5d5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d60b0a5d5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da59b954a8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da59b954a8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da59b954a8_1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da59b954a8_1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da59b954a8_1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da59b954a8_1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d60b0a5d5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d60b0a5d5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da59b954a8_1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da59b954a8_1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da59b954a8_1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da59b954a8_1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d60b0a5d5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d60b0a5d5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d60b0a5d5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d60b0a5d5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da59b954a8_1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da59b954a8_1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da59b954a8_1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da59b954a8_1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db31058bd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db31058bd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da7964a8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da7964a8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da7964a8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da7964a8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5938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d60b0a5d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d60b0a5d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da7964a8f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da7964a8f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 type="title">
  <p:cSld name="TITLE">
    <p:bg>
      <p:bgPr>
        <a:solidFill>
          <a:srgbClr val="000000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057400" y="3202784"/>
            <a:ext cx="50103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28800" y="1411599"/>
            <a:ext cx="5486403" cy="148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2057400" y="2894174"/>
            <a:ext cx="50103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buNone/>
              <a:defRPr sz="1300">
                <a:solidFill>
                  <a:schemeClr val="dk1"/>
                </a:solidFill>
              </a:defRPr>
            </a:lvl1pPr>
            <a:lvl2pPr lvl="1" rtl="0">
              <a:buNone/>
              <a:defRPr sz="1300">
                <a:solidFill>
                  <a:schemeClr val="dk1"/>
                </a:solidFill>
              </a:defRPr>
            </a:lvl2pPr>
            <a:lvl3pPr lvl="2" rtl="0">
              <a:buNone/>
              <a:defRPr sz="1300">
                <a:solidFill>
                  <a:schemeClr val="dk1"/>
                </a:solidFill>
              </a:defRPr>
            </a:lvl3pPr>
            <a:lvl4pPr lvl="3" rtl="0">
              <a:buNone/>
              <a:defRPr sz="1300">
                <a:solidFill>
                  <a:schemeClr val="dk1"/>
                </a:solidFill>
              </a:defRPr>
            </a:lvl4pPr>
            <a:lvl5pPr lvl="4" rtl="0">
              <a:buNone/>
              <a:defRPr sz="1300">
                <a:solidFill>
                  <a:schemeClr val="dk1"/>
                </a:solidFill>
              </a:defRPr>
            </a:lvl5pPr>
            <a:lvl6pPr lvl="5" rtl="0">
              <a:buNone/>
              <a:defRPr sz="1300">
                <a:solidFill>
                  <a:schemeClr val="dk1"/>
                </a:solidFill>
              </a:defRPr>
            </a:lvl6pPr>
            <a:lvl7pPr lvl="6" rtl="0">
              <a:buNone/>
              <a:defRPr sz="1300">
                <a:solidFill>
                  <a:schemeClr val="dk1"/>
                </a:solidFill>
              </a:defRPr>
            </a:lvl7pPr>
            <a:lvl8pPr lvl="7" rtl="0">
              <a:buNone/>
              <a:defRPr sz="1300">
                <a:solidFill>
                  <a:schemeClr val="dk1"/>
                </a:solidFill>
              </a:defRPr>
            </a:lvl8pPr>
            <a:lvl9pPr lvl="8" rtl="0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2">
  <p:cSld name="Title Slide">
    <p:bg>
      <p:bgPr>
        <a:solidFill>
          <a:srgbClr val="69479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" name="Google Shape;68;p11"/>
          <p:cNvCxnSpPr/>
          <p:nvPr/>
        </p:nvCxnSpPr>
        <p:spPr>
          <a:xfrm>
            <a:off x="342900" y="4682888"/>
            <a:ext cx="8400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9" name="Google Shape;6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900" y="4793619"/>
            <a:ext cx="953919" cy="22113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342900" y="2755670"/>
            <a:ext cx="4229100" cy="15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ubTitle" idx="1"/>
          </p:nvPr>
        </p:nvSpPr>
        <p:spPr>
          <a:xfrm>
            <a:off x="342900" y="4350221"/>
            <a:ext cx="42291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3">
  <p:cSld name="2_Title Slide">
    <p:bg>
      <p:bgPr>
        <a:solidFill>
          <a:srgbClr val="333C4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" name="Google Shape;75;p12"/>
          <p:cNvCxnSpPr/>
          <p:nvPr/>
        </p:nvCxnSpPr>
        <p:spPr>
          <a:xfrm>
            <a:off x="342900" y="4682888"/>
            <a:ext cx="8400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" name="Google Shape;76;p12"/>
          <p:cNvSpPr txBox="1">
            <a:spLocks noGrp="1"/>
          </p:cNvSpPr>
          <p:nvPr>
            <p:ph type="ctrTitle"/>
          </p:nvPr>
        </p:nvSpPr>
        <p:spPr>
          <a:xfrm>
            <a:off x="342900" y="2755670"/>
            <a:ext cx="4229100" cy="15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1"/>
          </p:nvPr>
        </p:nvSpPr>
        <p:spPr>
          <a:xfrm>
            <a:off x="342900" y="4350221"/>
            <a:ext cx="42291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78" name="Google Shape;7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900" y="4793619"/>
            <a:ext cx="953919" cy="221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4">
  <p:cSld name="3_Title Slide">
    <p:bg>
      <p:bgPr>
        <a:solidFill>
          <a:srgbClr val="FFC519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3"/>
          <p:cNvCxnSpPr/>
          <p:nvPr/>
        </p:nvCxnSpPr>
        <p:spPr>
          <a:xfrm>
            <a:off x="342900" y="4682888"/>
            <a:ext cx="8400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342900" y="2755670"/>
            <a:ext cx="4229100" cy="15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"/>
          </p:nvPr>
        </p:nvSpPr>
        <p:spPr>
          <a:xfrm>
            <a:off x="342900" y="4350221"/>
            <a:ext cx="42291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85" name="Google Shape;8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900" y="4793619"/>
            <a:ext cx="953919" cy="221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5">
  <p:cSld name="5_Title Slide">
    <p:bg>
      <p:bgPr>
        <a:solidFill>
          <a:srgbClr val="000000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8" name="Google Shape;88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" name="Google Shape;90;p14"/>
          <p:cNvCxnSpPr/>
          <p:nvPr/>
        </p:nvCxnSpPr>
        <p:spPr>
          <a:xfrm>
            <a:off x="342900" y="4682888"/>
            <a:ext cx="8400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>
            <a:off x="342900" y="2755670"/>
            <a:ext cx="4229100" cy="15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342900" y="4350221"/>
            <a:ext cx="42291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900" y="4793619"/>
            <a:ext cx="953919" cy="221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6">
  <p:cSld name="4_Title Slide">
    <p:bg>
      <p:bgPr>
        <a:solidFill>
          <a:srgbClr val="EAE8E6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7" name="Google Shape;97;p15"/>
          <p:cNvCxnSpPr/>
          <p:nvPr/>
        </p:nvCxnSpPr>
        <p:spPr>
          <a:xfrm>
            <a:off x="342900" y="4682888"/>
            <a:ext cx="8400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8" name="Google Shape;9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900" y="4793619"/>
            <a:ext cx="953919" cy="22113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 txBox="1">
            <a:spLocks noGrp="1"/>
          </p:cNvSpPr>
          <p:nvPr>
            <p:ph type="ctrTitle"/>
          </p:nvPr>
        </p:nvSpPr>
        <p:spPr>
          <a:xfrm>
            <a:off x="342900" y="2755670"/>
            <a:ext cx="4229100" cy="15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ubTitle" idx="1"/>
          </p:nvPr>
        </p:nvSpPr>
        <p:spPr>
          <a:xfrm>
            <a:off x="342900" y="4350221"/>
            <a:ext cx="42291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7">
  <p:cSld name="7_Title Slide">
    <p:bg>
      <p:bgPr>
        <a:solidFill>
          <a:schemeClr val="accent5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4" name="Google Shape;104;p16"/>
          <p:cNvCxnSpPr/>
          <p:nvPr/>
        </p:nvCxnSpPr>
        <p:spPr>
          <a:xfrm>
            <a:off x="342900" y="4682888"/>
            <a:ext cx="8400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5" name="Google Shape;105;p16"/>
          <p:cNvSpPr txBox="1">
            <a:spLocks noGrp="1"/>
          </p:cNvSpPr>
          <p:nvPr>
            <p:ph type="ctrTitle"/>
          </p:nvPr>
        </p:nvSpPr>
        <p:spPr>
          <a:xfrm>
            <a:off x="342900" y="2755670"/>
            <a:ext cx="4229100" cy="15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subTitle" idx="1"/>
          </p:nvPr>
        </p:nvSpPr>
        <p:spPr>
          <a:xfrm>
            <a:off x="342900" y="4350221"/>
            <a:ext cx="42291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900" y="4793619"/>
            <a:ext cx="953919" cy="221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49494"/>
              </a:buClr>
              <a:buSzPts val="1500"/>
              <a:buNone/>
              <a:defRPr sz="1500">
                <a:solidFill>
                  <a:srgbClr val="949494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49494"/>
              </a:buClr>
              <a:buSzPts val="1400"/>
              <a:buNone/>
              <a:defRPr sz="1400">
                <a:solidFill>
                  <a:srgbClr val="949494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49494"/>
              </a:buClr>
              <a:buSzPts val="1200"/>
              <a:buNone/>
              <a:defRPr sz="1200">
                <a:solidFill>
                  <a:srgbClr val="949494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49494"/>
              </a:buClr>
              <a:buSzPts val="1200"/>
              <a:buNone/>
              <a:defRPr sz="1200">
                <a:solidFill>
                  <a:srgbClr val="949494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49494"/>
              </a:buClr>
              <a:buSzPts val="1200"/>
              <a:buNone/>
              <a:defRPr sz="1200">
                <a:solidFill>
                  <a:srgbClr val="949494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49494"/>
              </a:buClr>
              <a:buSzPts val="1200"/>
              <a:buNone/>
              <a:defRPr sz="1200">
                <a:solidFill>
                  <a:srgbClr val="949494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49494"/>
              </a:buClr>
              <a:buSzPts val="1200"/>
              <a:buNone/>
              <a:defRPr sz="1200">
                <a:solidFill>
                  <a:srgbClr val="949494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49494"/>
              </a:buClr>
              <a:buSzPts val="1200"/>
              <a:buNone/>
              <a:defRPr sz="1200">
                <a:solidFill>
                  <a:srgbClr val="949494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2" name="Google Shape;112;p17"/>
          <p:cNvCxnSpPr/>
          <p:nvPr/>
        </p:nvCxnSpPr>
        <p:spPr>
          <a:xfrm>
            <a:off x="342900" y="4682888"/>
            <a:ext cx="8400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3" name="Google Shape;113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900" y="4786928"/>
            <a:ext cx="953919" cy="221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2 Content">
  <p:cSld name="16_Title and Conten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628650" y="192285"/>
            <a:ext cx="7886700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7" name="Google Shape;117;p18"/>
          <p:cNvCxnSpPr/>
          <p:nvPr/>
        </p:nvCxnSpPr>
        <p:spPr>
          <a:xfrm>
            <a:off x="342900" y="4682888"/>
            <a:ext cx="8400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8" name="Google Shape;118;p18"/>
          <p:cNvCxnSpPr/>
          <p:nvPr/>
        </p:nvCxnSpPr>
        <p:spPr>
          <a:xfrm>
            <a:off x="342900" y="832593"/>
            <a:ext cx="8400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628650" y="923433"/>
            <a:ext cx="3886200" cy="3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</a:defRPr>
            </a:lvl3pPr>
            <a:lvl4pPr marL="182880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marL="228600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2"/>
          </p:nvPr>
        </p:nvSpPr>
        <p:spPr>
          <a:xfrm>
            <a:off x="4629150" y="923433"/>
            <a:ext cx="3886200" cy="3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</a:defRPr>
            </a:lvl3pPr>
            <a:lvl4pPr marL="182880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marL="228600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900" y="4786928"/>
            <a:ext cx="953919" cy="221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solidFill>
                  <a:schemeClr val="dk1"/>
                </a:solidFill>
              </a:defRPr>
            </a:lvl1pPr>
            <a:lvl2pPr marL="914400" lvl="1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>
                <a:solidFill>
                  <a:schemeClr val="dk1"/>
                </a:solidFill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</a:defRPr>
            </a:lvl3pPr>
            <a:lvl4pPr marL="1828800" lvl="3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solidFill>
                  <a:schemeClr val="dk1"/>
                </a:solidFill>
              </a:defRPr>
            </a:lvl4pPr>
            <a:lvl5pPr marL="2286000" lvl="4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solidFill>
                  <a:schemeClr val="dk1"/>
                </a:solidFill>
              </a:defRPr>
            </a:lvl5pPr>
            <a:lvl6pPr marL="2743200" lvl="5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7" name="Google Shape;127;p19"/>
          <p:cNvCxnSpPr/>
          <p:nvPr/>
        </p:nvCxnSpPr>
        <p:spPr>
          <a:xfrm>
            <a:off x="342900" y="4682888"/>
            <a:ext cx="8400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28" name="Google Shape;128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900" y="4786928"/>
            <a:ext cx="953919" cy="221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4_Title Onl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1" name="Google Shape;131;p20"/>
          <p:cNvCxnSpPr/>
          <p:nvPr/>
        </p:nvCxnSpPr>
        <p:spPr>
          <a:xfrm>
            <a:off x="342900" y="4682888"/>
            <a:ext cx="8400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2" name="Google Shape;132;p20"/>
          <p:cNvCxnSpPr/>
          <p:nvPr/>
        </p:nvCxnSpPr>
        <p:spPr>
          <a:xfrm>
            <a:off x="342900" y="829818"/>
            <a:ext cx="8400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628650" y="192786"/>
            <a:ext cx="7886700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134" name="Google Shape;134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900" y="4786928"/>
            <a:ext cx="953919" cy="221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7_Title and Conten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628650" y="192285"/>
            <a:ext cx="7886700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" name="Google Shape;19;p3"/>
          <p:cNvCxnSpPr/>
          <p:nvPr/>
        </p:nvCxnSpPr>
        <p:spPr>
          <a:xfrm>
            <a:off x="342900" y="4682888"/>
            <a:ext cx="8400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" name="Google Shape;20;p3"/>
          <p:cNvCxnSpPr/>
          <p:nvPr/>
        </p:nvCxnSpPr>
        <p:spPr>
          <a:xfrm>
            <a:off x="342900" y="832593"/>
            <a:ext cx="8400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629850" y="896176"/>
            <a:ext cx="7885500" cy="3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</a:defRPr>
            </a:lvl3pPr>
            <a:lvl4pPr marL="182880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marL="228600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900" y="4786928"/>
            <a:ext cx="953919" cy="221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7" name="Google Shape;137;p21"/>
          <p:cNvCxnSpPr/>
          <p:nvPr/>
        </p:nvCxnSpPr>
        <p:spPr>
          <a:xfrm>
            <a:off x="342900" y="4682888"/>
            <a:ext cx="8400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8" name="Google Shape;138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900" y="4786928"/>
            <a:ext cx="953919" cy="221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17_Title and Content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628650" y="192285"/>
            <a:ext cx="7886700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2" name="Google Shape;142;p22"/>
          <p:cNvCxnSpPr/>
          <p:nvPr/>
        </p:nvCxnSpPr>
        <p:spPr>
          <a:xfrm>
            <a:off x="342900" y="4682888"/>
            <a:ext cx="8400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3" name="Google Shape;143;p22"/>
          <p:cNvCxnSpPr/>
          <p:nvPr/>
        </p:nvCxnSpPr>
        <p:spPr>
          <a:xfrm>
            <a:off x="342900" y="832593"/>
            <a:ext cx="8400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4" name="Google Shape;144;p22"/>
          <p:cNvSpPr txBox="1">
            <a:spLocks noGrp="1"/>
          </p:cNvSpPr>
          <p:nvPr>
            <p:ph type="body" idx="1"/>
          </p:nvPr>
        </p:nvSpPr>
        <p:spPr>
          <a:xfrm>
            <a:off x="629850" y="914963"/>
            <a:ext cx="7885500" cy="3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</a:defRPr>
            </a:lvl3pPr>
            <a:lvl4pPr marL="182880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marL="228600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900" y="4786928"/>
            <a:ext cx="953919" cy="22113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/>
        </p:nvSpPr>
        <p:spPr>
          <a:xfrm>
            <a:off x="3634027" y="4793618"/>
            <a:ext cx="22359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PROTECTED CRADA INFORMATION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1" name="Google Shape;151;p23"/>
          <p:cNvCxnSpPr/>
          <p:nvPr/>
        </p:nvCxnSpPr>
        <p:spPr>
          <a:xfrm>
            <a:off x="342900" y="4682888"/>
            <a:ext cx="8400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2" name="Google Shape;152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900" y="4786928"/>
            <a:ext cx="953919" cy="221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2 Content 1">
  <p:cSld name="16_Title and Content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>
            <a:spLocks noGrp="1"/>
          </p:cNvSpPr>
          <p:nvPr>
            <p:ph type="title"/>
          </p:nvPr>
        </p:nvSpPr>
        <p:spPr>
          <a:xfrm>
            <a:off x="628650" y="192285"/>
            <a:ext cx="7886700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6" name="Google Shape;156;p24"/>
          <p:cNvCxnSpPr/>
          <p:nvPr/>
        </p:nvCxnSpPr>
        <p:spPr>
          <a:xfrm>
            <a:off x="342900" y="4682888"/>
            <a:ext cx="8400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7" name="Google Shape;157;p24"/>
          <p:cNvCxnSpPr/>
          <p:nvPr/>
        </p:nvCxnSpPr>
        <p:spPr>
          <a:xfrm>
            <a:off x="342900" y="832593"/>
            <a:ext cx="8400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8" name="Google Shape;158;p24"/>
          <p:cNvSpPr txBox="1">
            <a:spLocks noGrp="1"/>
          </p:cNvSpPr>
          <p:nvPr>
            <p:ph type="body" idx="1"/>
          </p:nvPr>
        </p:nvSpPr>
        <p:spPr>
          <a:xfrm>
            <a:off x="628650" y="923433"/>
            <a:ext cx="3886200" cy="3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</a:defRPr>
            </a:lvl3pPr>
            <a:lvl4pPr marL="182880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marL="228600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body" idx="2"/>
          </p:nvPr>
        </p:nvSpPr>
        <p:spPr>
          <a:xfrm>
            <a:off x="4629150" y="923433"/>
            <a:ext cx="3886200" cy="3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</a:defRPr>
            </a:lvl3pPr>
            <a:lvl4pPr marL="182880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marL="228600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160" name="Google Shape;160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900" y="4786928"/>
            <a:ext cx="953919" cy="22113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/>
          <p:cNvSpPr txBox="1"/>
          <p:nvPr/>
        </p:nvSpPr>
        <p:spPr>
          <a:xfrm>
            <a:off x="3634027" y="4793618"/>
            <a:ext cx="22359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PROTECTED CRADA INFORMATION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 1">
  <p:cSld name="OBJECT_WITH_CAPTION_TEXT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solidFill>
                  <a:schemeClr val="dk1"/>
                </a:solidFill>
              </a:defRPr>
            </a:lvl1pPr>
            <a:lvl2pPr marL="914400" lvl="1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>
                <a:solidFill>
                  <a:schemeClr val="dk1"/>
                </a:solidFill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</a:defRPr>
            </a:lvl3pPr>
            <a:lvl4pPr marL="1828800" lvl="3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solidFill>
                  <a:schemeClr val="dk1"/>
                </a:solidFill>
              </a:defRPr>
            </a:lvl4pPr>
            <a:lvl5pPr marL="2286000" lvl="4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solidFill>
                  <a:schemeClr val="dk1"/>
                </a:solidFill>
              </a:defRPr>
            </a:lvl5pPr>
            <a:lvl6pPr marL="2743200" lvl="5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" name="Google Shape;167;p25"/>
          <p:cNvCxnSpPr/>
          <p:nvPr/>
        </p:nvCxnSpPr>
        <p:spPr>
          <a:xfrm>
            <a:off x="342900" y="4682888"/>
            <a:ext cx="8400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8" name="Google Shape;168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900" y="4786928"/>
            <a:ext cx="953919" cy="22113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 txBox="1"/>
          <p:nvPr/>
        </p:nvSpPr>
        <p:spPr>
          <a:xfrm>
            <a:off x="3634027" y="4793618"/>
            <a:ext cx="22359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PROTECTED CRADA INFORMATION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4_Title Only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2" name="Google Shape;172;p26"/>
          <p:cNvCxnSpPr/>
          <p:nvPr/>
        </p:nvCxnSpPr>
        <p:spPr>
          <a:xfrm>
            <a:off x="342900" y="4682888"/>
            <a:ext cx="8400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3" name="Google Shape;173;p26"/>
          <p:cNvCxnSpPr/>
          <p:nvPr/>
        </p:nvCxnSpPr>
        <p:spPr>
          <a:xfrm>
            <a:off x="342900" y="829818"/>
            <a:ext cx="8400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628650" y="192786"/>
            <a:ext cx="7886700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175" name="Google Shape;175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900" y="4786928"/>
            <a:ext cx="953919" cy="22113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 txBox="1"/>
          <p:nvPr/>
        </p:nvSpPr>
        <p:spPr>
          <a:xfrm>
            <a:off x="3634027" y="4793618"/>
            <a:ext cx="22359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PROTECTED CRADA INFORMATION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9" name="Google Shape;179;p27"/>
          <p:cNvCxnSpPr/>
          <p:nvPr/>
        </p:nvCxnSpPr>
        <p:spPr>
          <a:xfrm>
            <a:off x="342900" y="4682888"/>
            <a:ext cx="8400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0" name="Google Shape;180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900" y="4786928"/>
            <a:ext cx="953919" cy="22113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7"/>
          <p:cNvSpPr txBox="1"/>
          <p:nvPr/>
        </p:nvSpPr>
        <p:spPr>
          <a:xfrm>
            <a:off x="3634027" y="4793618"/>
            <a:ext cx="22359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PROTECTED CRADA INFORMATION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 1">
  <p:cSld name="PICTURE_WITH_CAPTION_TEXT_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8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85" name="Google Shape;185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28"/>
          <p:cNvCxnSpPr/>
          <p:nvPr/>
        </p:nvCxnSpPr>
        <p:spPr>
          <a:xfrm>
            <a:off x="342900" y="4682888"/>
            <a:ext cx="8400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7" name="Google Shape;187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900" y="4786928"/>
            <a:ext cx="953919" cy="22113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8"/>
          <p:cNvSpPr txBox="1"/>
          <p:nvPr/>
        </p:nvSpPr>
        <p:spPr>
          <a:xfrm>
            <a:off x="3634027" y="4793618"/>
            <a:ext cx="22359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PROTECTED CRADA INFORMATION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>
  <p:cSld name="13_Title and Conten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title"/>
          </p:nvPr>
        </p:nvSpPr>
        <p:spPr>
          <a:xfrm>
            <a:off x="628650" y="388271"/>
            <a:ext cx="78867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Medium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9"/>
          <p:cNvSpPr txBox="1">
            <a:spLocks noGrp="1"/>
          </p:cNvSpPr>
          <p:nvPr>
            <p:ph type="body" idx="1"/>
          </p:nvPr>
        </p:nvSpPr>
        <p:spPr>
          <a:xfrm>
            <a:off x="628650" y="923433"/>
            <a:ext cx="7886700" cy="3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29"/>
          <p:cNvSpPr txBox="1">
            <a:spLocks noGrp="1"/>
          </p:cNvSpPr>
          <p:nvPr>
            <p:ph type="sldNum" idx="12"/>
          </p:nvPr>
        </p:nvSpPr>
        <p:spPr>
          <a:xfrm>
            <a:off x="6457950" y="476726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3" name="Google Shape;193;p29"/>
          <p:cNvCxnSpPr/>
          <p:nvPr/>
        </p:nvCxnSpPr>
        <p:spPr>
          <a:xfrm>
            <a:off x="342900" y="4682888"/>
            <a:ext cx="8400900" cy="0"/>
          </a:xfrm>
          <a:prstGeom prst="straightConnector1">
            <a:avLst/>
          </a:prstGeom>
          <a:noFill/>
          <a:ln w="165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4" name="Google Shape;194;p29"/>
          <p:cNvCxnSpPr/>
          <p:nvPr/>
        </p:nvCxnSpPr>
        <p:spPr>
          <a:xfrm>
            <a:off x="342900" y="832593"/>
            <a:ext cx="8400900" cy="0"/>
          </a:xfrm>
          <a:prstGeom prst="straightConnector1">
            <a:avLst/>
          </a:prstGeom>
          <a:noFill/>
          <a:ln w="165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95" name="Google Shape;195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901" y="4786928"/>
            <a:ext cx="953919" cy="221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2" type="obj">
  <p:cSld name="OBJECT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9" name="Google Shape;199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00" name="Google Shape;200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01" name="Google Shape;201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18_Title Slide">
    <p:bg>
      <p:bgPr>
        <a:solidFill>
          <a:srgbClr val="6B479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subTitle" idx="1"/>
          </p:nvPr>
        </p:nvSpPr>
        <p:spPr>
          <a:xfrm>
            <a:off x="2057400" y="3202784"/>
            <a:ext cx="50103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4262814" y="1456040"/>
            <a:ext cx="69000" cy="1438200"/>
          </a:xfrm>
          <a:prstGeom prst="rect">
            <a:avLst/>
          </a:prstGeom>
          <a:solidFill>
            <a:srgbClr val="6B479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4"/>
          <p:cNvSpPr/>
          <p:nvPr/>
        </p:nvSpPr>
        <p:spPr>
          <a:xfrm rot="5400000">
            <a:off x="4981885" y="735918"/>
            <a:ext cx="69000" cy="1438200"/>
          </a:xfrm>
          <a:prstGeom prst="rect">
            <a:avLst/>
          </a:prstGeom>
          <a:solidFill>
            <a:srgbClr val="6B479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"/>
          <p:cNvSpPr/>
          <p:nvPr/>
        </p:nvSpPr>
        <p:spPr>
          <a:xfrm>
            <a:off x="5731858" y="1423339"/>
            <a:ext cx="69000" cy="1438200"/>
          </a:xfrm>
          <a:prstGeom prst="rect">
            <a:avLst/>
          </a:prstGeom>
          <a:solidFill>
            <a:srgbClr val="6B479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l="23888" t="39421" r="23987" b="40898"/>
          <a:stretch/>
        </p:blipFill>
        <p:spPr>
          <a:xfrm>
            <a:off x="1792280" y="1357931"/>
            <a:ext cx="5540675" cy="156895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ctrTitle"/>
          </p:nvPr>
        </p:nvSpPr>
        <p:spPr>
          <a:xfrm>
            <a:off x="2057400" y="2894174"/>
            <a:ext cx="50103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buNone/>
              <a:defRPr sz="1300">
                <a:solidFill>
                  <a:schemeClr val="dk1"/>
                </a:solidFill>
              </a:defRPr>
            </a:lvl1pPr>
            <a:lvl2pPr lvl="1" rtl="0">
              <a:buNone/>
              <a:defRPr sz="1300">
                <a:solidFill>
                  <a:schemeClr val="dk1"/>
                </a:solidFill>
              </a:defRPr>
            </a:lvl2pPr>
            <a:lvl3pPr lvl="2" rtl="0">
              <a:buNone/>
              <a:defRPr sz="1300">
                <a:solidFill>
                  <a:schemeClr val="dk1"/>
                </a:solidFill>
              </a:defRPr>
            </a:lvl3pPr>
            <a:lvl4pPr lvl="3" rtl="0">
              <a:buNone/>
              <a:defRPr sz="1300">
                <a:solidFill>
                  <a:schemeClr val="dk1"/>
                </a:solidFill>
              </a:defRPr>
            </a:lvl4pPr>
            <a:lvl5pPr lvl="4" rtl="0">
              <a:buNone/>
              <a:defRPr sz="1300">
                <a:solidFill>
                  <a:schemeClr val="dk1"/>
                </a:solidFill>
              </a:defRPr>
            </a:lvl5pPr>
            <a:lvl6pPr lvl="5" rtl="0">
              <a:buNone/>
              <a:defRPr sz="1300">
                <a:solidFill>
                  <a:schemeClr val="dk1"/>
                </a:solidFill>
              </a:defRPr>
            </a:lvl6pPr>
            <a:lvl7pPr lvl="6" rtl="0">
              <a:buNone/>
              <a:defRPr sz="1300">
                <a:solidFill>
                  <a:schemeClr val="dk1"/>
                </a:solidFill>
              </a:defRPr>
            </a:lvl7pPr>
            <a:lvl8pPr lvl="7" rtl="0">
              <a:buNone/>
              <a:defRPr sz="1300">
                <a:solidFill>
                  <a:schemeClr val="dk1"/>
                </a:solidFill>
              </a:defRPr>
            </a:lvl8pPr>
            <a:lvl9pPr lvl="8" rtl="0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rtl="0"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205" name="Google Shape;205;p3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rtl="0"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206" name="Google Shape;206;p3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Only">
  <p:cSld name="5_Title Only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2" name="Google Shape;212;p33"/>
          <p:cNvCxnSpPr/>
          <p:nvPr/>
        </p:nvCxnSpPr>
        <p:spPr>
          <a:xfrm>
            <a:off x="342900" y="4682888"/>
            <a:ext cx="8400900" cy="0"/>
          </a:xfrm>
          <a:prstGeom prst="straightConnector1">
            <a:avLst/>
          </a:prstGeom>
          <a:noFill/>
          <a:ln w="165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3" name="Google Shape;213;p33"/>
          <p:cNvCxnSpPr/>
          <p:nvPr/>
        </p:nvCxnSpPr>
        <p:spPr>
          <a:xfrm>
            <a:off x="342900" y="829818"/>
            <a:ext cx="8400900" cy="0"/>
          </a:xfrm>
          <a:prstGeom prst="straightConnector1">
            <a:avLst/>
          </a:prstGeom>
          <a:noFill/>
          <a:ln w="165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4" name="Google Shape;214;p33"/>
          <p:cNvSpPr txBox="1">
            <a:spLocks noGrp="1"/>
          </p:cNvSpPr>
          <p:nvPr>
            <p:ph type="body" idx="1"/>
          </p:nvPr>
        </p:nvSpPr>
        <p:spPr>
          <a:xfrm>
            <a:off x="628650" y="534925"/>
            <a:ext cx="78867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33"/>
          <p:cNvSpPr txBox="1">
            <a:spLocks noGrp="1"/>
          </p:cNvSpPr>
          <p:nvPr>
            <p:ph type="title"/>
          </p:nvPr>
        </p:nvSpPr>
        <p:spPr>
          <a:xfrm>
            <a:off x="628650" y="116587"/>
            <a:ext cx="78867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216" name="Google Shape;216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900" y="4793619"/>
            <a:ext cx="953919" cy="221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rtl="0"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marL="914400" lvl="1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2385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8" name="Google Shape;228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77CF3-75CB-4801-9149-E3050C603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6086"/>
            <a:ext cx="7886700" cy="417074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1CCE7-FCAD-45F0-AD54-DDE43B0B9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23433"/>
            <a:ext cx="7886700" cy="36310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C87A2-4C8F-4383-8836-250921067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fld id="{D5F11FED-66BC-4C03-9016-FD41D1C797D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651FC78-A2F6-4718-8336-21A959410FD9}"/>
              </a:ext>
            </a:extLst>
          </p:cNvPr>
          <p:cNvCxnSpPr>
            <a:cxnSpLocks/>
          </p:cNvCxnSpPr>
          <p:nvPr userDrawn="1"/>
        </p:nvCxnSpPr>
        <p:spPr>
          <a:xfrm>
            <a:off x="342900" y="4682888"/>
            <a:ext cx="8401050" cy="0"/>
          </a:xfrm>
          <a:prstGeom prst="line">
            <a:avLst/>
          </a:prstGeom>
          <a:ln w="1651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BC7D17-7C77-4131-A7C4-11DFA67FA060}"/>
              </a:ext>
            </a:extLst>
          </p:cNvPr>
          <p:cNvCxnSpPr>
            <a:cxnSpLocks/>
          </p:cNvCxnSpPr>
          <p:nvPr userDrawn="1"/>
        </p:nvCxnSpPr>
        <p:spPr>
          <a:xfrm>
            <a:off x="342900" y="832593"/>
            <a:ext cx="8401050" cy="0"/>
          </a:xfrm>
          <a:prstGeom prst="line">
            <a:avLst/>
          </a:prstGeom>
          <a:ln w="1651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DFE6581-0F15-485B-BC9A-50274A9D83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" y="4786928"/>
            <a:ext cx="953918" cy="221130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0AD7124-30A5-4284-9CD9-EC88A20CB1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532804"/>
            <a:ext cx="7886700" cy="269081"/>
          </a:xfrm>
        </p:spPr>
        <p:txBody>
          <a:bodyPr>
            <a:noAutofit/>
          </a:bodyPr>
          <a:lstStyle>
            <a:lvl1pPr marL="0" indent="0">
              <a:buNone/>
              <a:defRPr sz="165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98035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Only">
  <p:cSld name="4_Title Only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6" name="Google Shape;236;p37"/>
          <p:cNvCxnSpPr/>
          <p:nvPr/>
        </p:nvCxnSpPr>
        <p:spPr>
          <a:xfrm>
            <a:off x="342900" y="4682888"/>
            <a:ext cx="8401050" cy="0"/>
          </a:xfrm>
          <a:prstGeom prst="straightConnector1">
            <a:avLst/>
          </a:prstGeom>
          <a:noFill/>
          <a:ln w="165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7" name="Google Shape;237;p37"/>
          <p:cNvCxnSpPr/>
          <p:nvPr/>
        </p:nvCxnSpPr>
        <p:spPr>
          <a:xfrm>
            <a:off x="342900" y="829818"/>
            <a:ext cx="8401050" cy="0"/>
          </a:xfrm>
          <a:prstGeom prst="straightConnector1">
            <a:avLst/>
          </a:prstGeom>
          <a:noFill/>
          <a:ln w="165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8" name="Google Shape;238;p37"/>
          <p:cNvSpPr txBox="1">
            <a:spLocks noGrp="1"/>
          </p:cNvSpPr>
          <p:nvPr>
            <p:ph type="body" idx="1"/>
          </p:nvPr>
        </p:nvSpPr>
        <p:spPr>
          <a:xfrm>
            <a:off x="628650" y="534924"/>
            <a:ext cx="7886700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9" name="Google Shape;239;p37"/>
          <p:cNvSpPr txBox="1">
            <a:spLocks noGrp="1"/>
          </p:cNvSpPr>
          <p:nvPr>
            <p:ph type="title"/>
          </p:nvPr>
        </p:nvSpPr>
        <p:spPr>
          <a:xfrm>
            <a:off x="628650" y="116586"/>
            <a:ext cx="7886700" cy="417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Medium"/>
              <a:buNone/>
              <a:defRPr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240" name="Google Shape;240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900" y="4786928"/>
            <a:ext cx="953918" cy="221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Title Slide">
  <p:cSld name="18_Title Slide">
    <p:bg>
      <p:bgPr>
        <a:solidFill>
          <a:srgbClr val="6B4791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>
            <a:spLocks noGrp="1"/>
          </p:cNvSpPr>
          <p:nvPr>
            <p:ph type="subTitle" idx="1"/>
          </p:nvPr>
        </p:nvSpPr>
        <p:spPr>
          <a:xfrm>
            <a:off x="2057400" y="3202784"/>
            <a:ext cx="5010434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47" name="Google Shape;247;p39"/>
          <p:cNvSpPr/>
          <p:nvPr/>
        </p:nvSpPr>
        <p:spPr>
          <a:xfrm>
            <a:off x="4262814" y="1456040"/>
            <a:ext cx="69073" cy="1438134"/>
          </a:xfrm>
          <a:prstGeom prst="rect">
            <a:avLst/>
          </a:prstGeom>
          <a:solidFill>
            <a:srgbClr val="6B479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9"/>
          <p:cNvSpPr/>
          <p:nvPr/>
        </p:nvSpPr>
        <p:spPr>
          <a:xfrm rot="5400000">
            <a:off x="4981881" y="735988"/>
            <a:ext cx="69073" cy="1438134"/>
          </a:xfrm>
          <a:prstGeom prst="rect">
            <a:avLst/>
          </a:prstGeom>
          <a:solidFill>
            <a:srgbClr val="6B479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9"/>
          <p:cNvSpPr/>
          <p:nvPr/>
        </p:nvSpPr>
        <p:spPr>
          <a:xfrm>
            <a:off x="5731858" y="1423339"/>
            <a:ext cx="69073" cy="1438134"/>
          </a:xfrm>
          <a:prstGeom prst="rect">
            <a:avLst/>
          </a:prstGeom>
          <a:solidFill>
            <a:srgbClr val="6B479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92280" y="1357931"/>
            <a:ext cx="5540672" cy="1568952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9"/>
          <p:cNvSpPr txBox="1">
            <a:spLocks noGrp="1"/>
          </p:cNvSpPr>
          <p:nvPr>
            <p:ph type="ctrTitle"/>
          </p:nvPr>
        </p:nvSpPr>
        <p:spPr>
          <a:xfrm>
            <a:off x="2057400" y="2894174"/>
            <a:ext cx="5010434" cy="275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 Medium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Slide">
  <p:cSld name="14_Title Slide">
    <p:bg>
      <p:bgPr>
        <a:solidFill>
          <a:srgbClr val="333B4E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>
            <a:spLocks noGrp="1"/>
          </p:cNvSpPr>
          <p:nvPr>
            <p:ph type="subTitle" idx="1"/>
          </p:nvPr>
        </p:nvSpPr>
        <p:spPr>
          <a:xfrm>
            <a:off x="2057400" y="3202784"/>
            <a:ext cx="5010434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254" name="Google Shape;254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28176" y="1380558"/>
            <a:ext cx="5487647" cy="157484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0"/>
          <p:cNvSpPr txBox="1">
            <a:spLocks noGrp="1"/>
          </p:cNvSpPr>
          <p:nvPr>
            <p:ph type="ctrTitle"/>
          </p:nvPr>
        </p:nvSpPr>
        <p:spPr>
          <a:xfrm>
            <a:off x="2057400" y="2894174"/>
            <a:ext cx="5010434" cy="275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 Medium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Title Slide">
  <p:cSld name="15_Title Slide">
    <p:bg>
      <p:bgPr>
        <a:solidFill>
          <a:srgbClr val="FFC617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>
            <a:spLocks noGrp="1"/>
          </p:cNvSpPr>
          <p:nvPr>
            <p:ph type="subTitle" idx="1"/>
          </p:nvPr>
        </p:nvSpPr>
        <p:spPr>
          <a:xfrm>
            <a:off x="2057400" y="3202784"/>
            <a:ext cx="5010434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258" name="Google Shape;258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29423" y="1290781"/>
            <a:ext cx="5485153" cy="1664623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1"/>
          <p:cNvSpPr txBox="1">
            <a:spLocks noGrp="1"/>
          </p:cNvSpPr>
          <p:nvPr>
            <p:ph type="ctrTitle"/>
          </p:nvPr>
        </p:nvSpPr>
        <p:spPr>
          <a:xfrm>
            <a:off x="2057400" y="2894174"/>
            <a:ext cx="5010434" cy="275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 Medium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Slide">
  <p:cSld name="16_Title Slide">
    <p:bg>
      <p:bgPr>
        <a:solidFill>
          <a:srgbClr val="000000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 txBox="1">
            <a:spLocks noGrp="1"/>
          </p:cNvSpPr>
          <p:nvPr>
            <p:ph type="subTitle" idx="1"/>
          </p:nvPr>
        </p:nvSpPr>
        <p:spPr>
          <a:xfrm>
            <a:off x="2057400" y="3202784"/>
            <a:ext cx="5010434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262" name="Google Shape;262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28800" y="1456823"/>
            <a:ext cx="5486400" cy="1418983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2"/>
          <p:cNvSpPr txBox="1">
            <a:spLocks noGrp="1"/>
          </p:cNvSpPr>
          <p:nvPr>
            <p:ph type="ctrTitle"/>
          </p:nvPr>
        </p:nvSpPr>
        <p:spPr>
          <a:xfrm>
            <a:off x="2057400" y="2894174"/>
            <a:ext cx="5010434" cy="275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 Medium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Slide">
  <p:cSld name="13_Title Slide">
    <p:bg>
      <p:bgPr>
        <a:solidFill>
          <a:srgbClr val="E9E8E6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3"/>
          <p:cNvSpPr txBox="1">
            <a:spLocks noGrp="1"/>
          </p:cNvSpPr>
          <p:nvPr>
            <p:ph type="subTitle" idx="1"/>
          </p:nvPr>
        </p:nvSpPr>
        <p:spPr>
          <a:xfrm>
            <a:off x="2057400" y="3202784"/>
            <a:ext cx="5010434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266" name="Google Shape;266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28176" y="1473590"/>
            <a:ext cx="5487647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3"/>
          <p:cNvSpPr txBox="1">
            <a:spLocks noGrp="1"/>
          </p:cNvSpPr>
          <p:nvPr>
            <p:ph type="ctrTitle"/>
          </p:nvPr>
        </p:nvSpPr>
        <p:spPr>
          <a:xfrm>
            <a:off x="2057400" y="2894174"/>
            <a:ext cx="5010434" cy="275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Medium"/>
              <a:buNone/>
              <a:defRPr sz="1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14_Title Slide">
    <p:bg>
      <p:bgPr>
        <a:solidFill>
          <a:srgbClr val="333B4E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2057400" y="3202784"/>
            <a:ext cx="50103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33" name="Google Shape;33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28176" y="1380558"/>
            <a:ext cx="5487649" cy="157484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 txBox="1">
            <a:spLocks noGrp="1"/>
          </p:cNvSpPr>
          <p:nvPr>
            <p:ph type="ctrTitle"/>
          </p:nvPr>
        </p:nvSpPr>
        <p:spPr>
          <a:xfrm>
            <a:off x="2057400" y="2894174"/>
            <a:ext cx="50103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buNone/>
              <a:defRPr sz="1300">
                <a:solidFill>
                  <a:schemeClr val="dk1"/>
                </a:solidFill>
              </a:defRPr>
            </a:lvl1pPr>
            <a:lvl2pPr lvl="1" rtl="0">
              <a:buNone/>
              <a:defRPr sz="1300">
                <a:solidFill>
                  <a:schemeClr val="dk1"/>
                </a:solidFill>
              </a:defRPr>
            </a:lvl2pPr>
            <a:lvl3pPr lvl="2" rtl="0">
              <a:buNone/>
              <a:defRPr sz="1300">
                <a:solidFill>
                  <a:schemeClr val="dk1"/>
                </a:solidFill>
              </a:defRPr>
            </a:lvl3pPr>
            <a:lvl4pPr lvl="3" rtl="0">
              <a:buNone/>
              <a:defRPr sz="1300">
                <a:solidFill>
                  <a:schemeClr val="dk1"/>
                </a:solidFill>
              </a:defRPr>
            </a:lvl4pPr>
            <a:lvl5pPr lvl="4" rtl="0">
              <a:buNone/>
              <a:defRPr sz="1300">
                <a:solidFill>
                  <a:schemeClr val="dk1"/>
                </a:solidFill>
              </a:defRPr>
            </a:lvl5pPr>
            <a:lvl6pPr lvl="5" rtl="0">
              <a:buNone/>
              <a:defRPr sz="1300">
                <a:solidFill>
                  <a:schemeClr val="dk1"/>
                </a:solidFill>
              </a:defRPr>
            </a:lvl6pPr>
            <a:lvl7pPr lvl="6" rtl="0">
              <a:buNone/>
              <a:defRPr sz="1300">
                <a:solidFill>
                  <a:schemeClr val="dk1"/>
                </a:solidFill>
              </a:defRPr>
            </a:lvl7pPr>
            <a:lvl8pPr lvl="7" rtl="0">
              <a:buNone/>
              <a:defRPr sz="1300">
                <a:solidFill>
                  <a:schemeClr val="dk1"/>
                </a:solidFill>
              </a:defRPr>
            </a:lvl8pPr>
            <a:lvl9pPr lvl="8" rtl="0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Title Slide">
  <p:cSld name="17_Title Slide">
    <p:bg>
      <p:bgPr>
        <a:solidFill>
          <a:srgbClr val="70C7BF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4433862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4"/>
          <p:cNvSpPr/>
          <p:nvPr/>
        </p:nvSpPr>
        <p:spPr>
          <a:xfrm>
            <a:off x="0" y="2794850"/>
            <a:ext cx="9144000" cy="2348651"/>
          </a:xfrm>
          <a:prstGeom prst="rect">
            <a:avLst/>
          </a:prstGeom>
          <a:solidFill>
            <a:srgbClr val="70C7B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44"/>
          <p:cNvSpPr txBox="1">
            <a:spLocks noGrp="1"/>
          </p:cNvSpPr>
          <p:nvPr>
            <p:ph type="subTitle" idx="1"/>
          </p:nvPr>
        </p:nvSpPr>
        <p:spPr>
          <a:xfrm>
            <a:off x="2057400" y="3202784"/>
            <a:ext cx="5010434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72" name="Google Shape;272;p44"/>
          <p:cNvSpPr txBox="1">
            <a:spLocks noGrp="1"/>
          </p:cNvSpPr>
          <p:nvPr>
            <p:ph type="ctrTitle"/>
          </p:nvPr>
        </p:nvSpPr>
        <p:spPr>
          <a:xfrm>
            <a:off x="2057400" y="2894174"/>
            <a:ext cx="5010434" cy="275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 Medium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44"/>
          <p:cNvSpPr/>
          <p:nvPr/>
        </p:nvSpPr>
        <p:spPr>
          <a:xfrm>
            <a:off x="0" y="0"/>
            <a:ext cx="9144000" cy="1543050"/>
          </a:xfrm>
          <a:prstGeom prst="rect">
            <a:avLst/>
          </a:prstGeom>
          <a:solidFill>
            <a:srgbClr val="70C7B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>
  <p:cSld name="6_Title Slide">
    <p:bg>
      <p:bgPr>
        <a:solidFill>
          <a:srgbClr val="000000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5"/>
          <p:cNvSpPr txBox="1">
            <a:spLocks noGrp="1"/>
          </p:cNvSpPr>
          <p:nvPr>
            <p:ph type="ctrTitle"/>
          </p:nvPr>
        </p:nvSpPr>
        <p:spPr>
          <a:xfrm>
            <a:off x="342900" y="2755670"/>
            <a:ext cx="4229100" cy="1594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Montserrat Medium"/>
              <a:buNone/>
              <a:defRPr sz="3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45"/>
          <p:cNvSpPr txBox="1">
            <a:spLocks noGrp="1"/>
          </p:cNvSpPr>
          <p:nvPr>
            <p:ph type="subTitle" idx="1"/>
          </p:nvPr>
        </p:nvSpPr>
        <p:spPr>
          <a:xfrm>
            <a:off x="342900" y="4350221"/>
            <a:ext cx="4229100" cy="294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78" name="Google Shape;278;p4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9" name="Google Shape;279;p45"/>
          <p:cNvCxnSpPr/>
          <p:nvPr/>
        </p:nvCxnSpPr>
        <p:spPr>
          <a:xfrm>
            <a:off x="342900" y="4682888"/>
            <a:ext cx="840105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80" name="Google Shape;280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900" y="4793619"/>
            <a:ext cx="953918" cy="221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rgbClr val="694790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4" name="Google Shape;284;p46"/>
          <p:cNvCxnSpPr/>
          <p:nvPr/>
        </p:nvCxnSpPr>
        <p:spPr>
          <a:xfrm>
            <a:off x="342900" y="4682888"/>
            <a:ext cx="840105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5" name="Google Shape;285;p46"/>
          <p:cNvSpPr txBox="1">
            <a:spLocks noGrp="1"/>
          </p:cNvSpPr>
          <p:nvPr>
            <p:ph type="ctrTitle"/>
          </p:nvPr>
        </p:nvSpPr>
        <p:spPr>
          <a:xfrm>
            <a:off x="342900" y="2755670"/>
            <a:ext cx="4229100" cy="1594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Montserrat Medium"/>
              <a:buNone/>
              <a:defRPr sz="3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46"/>
          <p:cNvSpPr txBox="1">
            <a:spLocks noGrp="1"/>
          </p:cNvSpPr>
          <p:nvPr>
            <p:ph type="subTitle" idx="1"/>
          </p:nvPr>
        </p:nvSpPr>
        <p:spPr>
          <a:xfrm>
            <a:off x="342900" y="4350221"/>
            <a:ext cx="4229100" cy="294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287" name="Google Shape;287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900" y="4793619"/>
            <a:ext cx="953918" cy="221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bg>
      <p:bgPr>
        <a:solidFill>
          <a:srgbClr val="333C4F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1" name="Google Shape;291;p47"/>
          <p:cNvCxnSpPr/>
          <p:nvPr/>
        </p:nvCxnSpPr>
        <p:spPr>
          <a:xfrm>
            <a:off x="342900" y="4682888"/>
            <a:ext cx="840105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2" name="Google Shape;292;p47"/>
          <p:cNvSpPr txBox="1">
            <a:spLocks noGrp="1"/>
          </p:cNvSpPr>
          <p:nvPr>
            <p:ph type="ctrTitle"/>
          </p:nvPr>
        </p:nvSpPr>
        <p:spPr>
          <a:xfrm>
            <a:off x="342900" y="2755670"/>
            <a:ext cx="4229100" cy="1594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Montserrat Medium"/>
              <a:buNone/>
              <a:defRPr sz="3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47"/>
          <p:cNvSpPr txBox="1">
            <a:spLocks noGrp="1"/>
          </p:cNvSpPr>
          <p:nvPr>
            <p:ph type="subTitle" idx="1"/>
          </p:nvPr>
        </p:nvSpPr>
        <p:spPr>
          <a:xfrm>
            <a:off x="342900" y="4350221"/>
            <a:ext cx="4229100" cy="294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294" name="Google Shape;294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900" y="4793619"/>
            <a:ext cx="953918" cy="221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bg>
      <p:bgPr>
        <a:solidFill>
          <a:srgbClr val="FFC519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8" name="Google Shape;298;p48"/>
          <p:cNvCxnSpPr/>
          <p:nvPr/>
        </p:nvCxnSpPr>
        <p:spPr>
          <a:xfrm>
            <a:off x="342900" y="4682888"/>
            <a:ext cx="840105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9" name="Google Shape;299;p48"/>
          <p:cNvSpPr txBox="1">
            <a:spLocks noGrp="1"/>
          </p:cNvSpPr>
          <p:nvPr>
            <p:ph type="ctrTitle"/>
          </p:nvPr>
        </p:nvSpPr>
        <p:spPr>
          <a:xfrm>
            <a:off x="342900" y="2755670"/>
            <a:ext cx="4229100" cy="1594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Montserrat Medium"/>
              <a:buNone/>
              <a:defRPr sz="3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48"/>
          <p:cNvSpPr txBox="1">
            <a:spLocks noGrp="1"/>
          </p:cNvSpPr>
          <p:nvPr>
            <p:ph type="subTitle" idx="1"/>
          </p:nvPr>
        </p:nvSpPr>
        <p:spPr>
          <a:xfrm>
            <a:off x="342900" y="4350221"/>
            <a:ext cx="4229100" cy="294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301" name="Google Shape;301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900" y="4793619"/>
            <a:ext cx="953918" cy="221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bg>
      <p:bgPr>
        <a:solidFill>
          <a:srgbClr val="000000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05" name="Google Shape;305;p49"/>
          <p:cNvCxnSpPr/>
          <p:nvPr/>
        </p:nvCxnSpPr>
        <p:spPr>
          <a:xfrm>
            <a:off x="342900" y="4682888"/>
            <a:ext cx="840105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6" name="Google Shape;306;p49"/>
          <p:cNvSpPr txBox="1">
            <a:spLocks noGrp="1"/>
          </p:cNvSpPr>
          <p:nvPr>
            <p:ph type="ctrTitle"/>
          </p:nvPr>
        </p:nvSpPr>
        <p:spPr>
          <a:xfrm>
            <a:off x="342900" y="2755670"/>
            <a:ext cx="4229100" cy="1594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Montserrat Medium"/>
              <a:buNone/>
              <a:defRPr sz="3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49"/>
          <p:cNvSpPr txBox="1">
            <a:spLocks noGrp="1"/>
          </p:cNvSpPr>
          <p:nvPr>
            <p:ph type="subTitle" idx="1"/>
          </p:nvPr>
        </p:nvSpPr>
        <p:spPr>
          <a:xfrm>
            <a:off x="342900" y="4350221"/>
            <a:ext cx="4229100" cy="294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308" name="Google Shape;308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900" y="4793619"/>
            <a:ext cx="953918" cy="221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Slide">
  <p:cSld name="4_Title Slide">
    <p:bg>
      <p:bgPr>
        <a:solidFill>
          <a:srgbClr val="EAE8E6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5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2" name="Google Shape;312;p50"/>
          <p:cNvCxnSpPr/>
          <p:nvPr/>
        </p:nvCxnSpPr>
        <p:spPr>
          <a:xfrm>
            <a:off x="342900" y="4682888"/>
            <a:ext cx="840105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13" name="Google Shape;313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900" y="4793619"/>
            <a:ext cx="953918" cy="22113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50"/>
          <p:cNvSpPr txBox="1">
            <a:spLocks noGrp="1"/>
          </p:cNvSpPr>
          <p:nvPr>
            <p:ph type="ctrTitle"/>
          </p:nvPr>
        </p:nvSpPr>
        <p:spPr>
          <a:xfrm>
            <a:off x="342900" y="2755670"/>
            <a:ext cx="4229100" cy="1594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 Medium"/>
              <a:buNone/>
              <a:defRPr sz="3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50"/>
          <p:cNvSpPr txBox="1">
            <a:spLocks noGrp="1"/>
          </p:cNvSpPr>
          <p:nvPr>
            <p:ph type="subTitle" idx="1"/>
          </p:nvPr>
        </p:nvSpPr>
        <p:spPr>
          <a:xfrm>
            <a:off x="342900" y="4350221"/>
            <a:ext cx="4229100" cy="294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Slide">
  <p:cSld name="7_Title Slide">
    <p:bg>
      <p:bgPr>
        <a:solidFill>
          <a:schemeClr val="accent5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5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9" name="Google Shape;319;p51"/>
          <p:cNvCxnSpPr/>
          <p:nvPr/>
        </p:nvCxnSpPr>
        <p:spPr>
          <a:xfrm>
            <a:off x="342900" y="4682888"/>
            <a:ext cx="840105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0" name="Google Shape;320;p51"/>
          <p:cNvSpPr txBox="1">
            <a:spLocks noGrp="1"/>
          </p:cNvSpPr>
          <p:nvPr>
            <p:ph type="ctrTitle"/>
          </p:nvPr>
        </p:nvSpPr>
        <p:spPr>
          <a:xfrm>
            <a:off x="342900" y="2755670"/>
            <a:ext cx="4229100" cy="1594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Montserrat Medium"/>
              <a:buNone/>
              <a:defRPr sz="3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51"/>
          <p:cNvSpPr txBox="1">
            <a:spLocks noGrp="1"/>
          </p:cNvSpPr>
          <p:nvPr>
            <p:ph type="subTitle" idx="1"/>
          </p:nvPr>
        </p:nvSpPr>
        <p:spPr>
          <a:xfrm>
            <a:off x="342900" y="4350221"/>
            <a:ext cx="4229100" cy="294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322" name="Google Shape;322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900" y="4793619"/>
            <a:ext cx="953918" cy="221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and Content">
  <p:cSld name="10_Title and Content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 txBox="1">
            <a:spLocks noGrp="1"/>
          </p:cNvSpPr>
          <p:nvPr>
            <p:ph type="title"/>
          </p:nvPr>
        </p:nvSpPr>
        <p:spPr>
          <a:xfrm>
            <a:off x="628650" y="116085"/>
            <a:ext cx="7886700" cy="417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Medium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52"/>
          <p:cNvSpPr txBox="1">
            <a:spLocks noGrp="1"/>
          </p:cNvSpPr>
          <p:nvPr>
            <p:ph type="body" idx="1"/>
          </p:nvPr>
        </p:nvSpPr>
        <p:spPr>
          <a:xfrm>
            <a:off x="628650" y="923433"/>
            <a:ext cx="7886700" cy="3631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26" name="Google Shape;326;p5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7" name="Google Shape;327;p52"/>
          <p:cNvCxnSpPr/>
          <p:nvPr/>
        </p:nvCxnSpPr>
        <p:spPr>
          <a:xfrm>
            <a:off x="342900" y="4682888"/>
            <a:ext cx="8401050" cy="0"/>
          </a:xfrm>
          <a:prstGeom prst="straightConnector1">
            <a:avLst/>
          </a:prstGeom>
          <a:noFill/>
          <a:ln w="165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8" name="Google Shape;328;p52"/>
          <p:cNvCxnSpPr/>
          <p:nvPr/>
        </p:nvCxnSpPr>
        <p:spPr>
          <a:xfrm>
            <a:off x="342900" y="832593"/>
            <a:ext cx="8401050" cy="0"/>
          </a:xfrm>
          <a:prstGeom prst="straightConnector1">
            <a:avLst/>
          </a:prstGeom>
          <a:noFill/>
          <a:ln w="165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29" name="Google Shape;32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900" y="4786928"/>
            <a:ext cx="953918" cy="22113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2"/>
          <p:cNvSpPr txBox="1">
            <a:spLocks noGrp="1"/>
          </p:cNvSpPr>
          <p:nvPr>
            <p:ph type="body" idx="2"/>
          </p:nvPr>
        </p:nvSpPr>
        <p:spPr>
          <a:xfrm>
            <a:off x="628650" y="532804"/>
            <a:ext cx="7886700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Title and Content">
  <p:cSld name="17_Title and Content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3"/>
          <p:cNvSpPr txBox="1">
            <a:spLocks noGrp="1"/>
          </p:cNvSpPr>
          <p:nvPr>
            <p:ph type="title"/>
          </p:nvPr>
        </p:nvSpPr>
        <p:spPr>
          <a:xfrm>
            <a:off x="628650" y="116085"/>
            <a:ext cx="7886700" cy="417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Medium"/>
              <a:buNone/>
              <a:defRPr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5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4" name="Google Shape;334;p53"/>
          <p:cNvCxnSpPr/>
          <p:nvPr/>
        </p:nvCxnSpPr>
        <p:spPr>
          <a:xfrm>
            <a:off x="342900" y="4682888"/>
            <a:ext cx="8401050" cy="0"/>
          </a:xfrm>
          <a:prstGeom prst="straightConnector1">
            <a:avLst/>
          </a:prstGeom>
          <a:noFill/>
          <a:ln w="165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5" name="Google Shape;335;p53"/>
          <p:cNvCxnSpPr/>
          <p:nvPr/>
        </p:nvCxnSpPr>
        <p:spPr>
          <a:xfrm>
            <a:off x="342900" y="832593"/>
            <a:ext cx="8401050" cy="0"/>
          </a:xfrm>
          <a:prstGeom prst="straightConnector1">
            <a:avLst/>
          </a:prstGeom>
          <a:noFill/>
          <a:ln w="165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36" name="Google Shape;336;p53"/>
          <p:cNvSpPr txBox="1">
            <a:spLocks noGrp="1"/>
          </p:cNvSpPr>
          <p:nvPr>
            <p:ph type="body" idx="1"/>
          </p:nvPr>
        </p:nvSpPr>
        <p:spPr>
          <a:xfrm>
            <a:off x="629841" y="923433"/>
            <a:ext cx="7885509" cy="317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337" name="Google Shape;337;p53"/>
          <p:cNvSpPr txBox="1">
            <a:spLocks noGrp="1"/>
          </p:cNvSpPr>
          <p:nvPr>
            <p:ph type="body" idx="2"/>
          </p:nvPr>
        </p:nvSpPr>
        <p:spPr>
          <a:xfrm>
            <a:off x="629841" y="1286638"/>
            <a:ext cx="7885509" cy="333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38" name="Google Shape;338;p53"/>
          <p:cNvSpPr txBox="1">
            <a:spLocks noGrp="1"/>
          </p:cNvSpPr>
          <p:nvPr>
            <p:ph type="body" idx="3"/>
          </p:nvPr>
        </p:nvSpPr>
        <p:spPr>
          <a:xfrm>
            <a:off x="628650" y="532804"/>
            <a:ext cx="7886700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339" name="Google Shape;339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900" y="4786928"/>
            <a:ext cx="953918" cy="221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4">
  <p:cSld name="15_Title Slide">
    <p:bg>
      <p:bgPr>
        <a:solidFill>
          <a:srgbClr val="FFC617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subTitle" idx="1"/>
          </p:nvPr>
        </p:nvSpPr>
        <p:spPr>
          <a:xfrm>
            <a:off x="2057400" y="3202784"/>
            <a:ext cx="50103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38" name="Google Shape;38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29423" y="1290781"/>
            <a:ext cx="5485152" cy="1664623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2057400" y="2894174"/>
            <a:ext cx="50103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buNone/>
              <a:defRPr sz="1300">
                <a:solidFill>
                  <a:schemeClr val="dk1"/>
                </a:solidFill>
              </a:defRPr>
            </a:lvl1pPr>
            <a:lvl2pPr lvl="1" rtl="0">
              <a:buNone/>
              <a:defRPr sz="1300">
                <a:solidFill>
                  <a:schemeClr val="dk1"/>
                </a:solidFill>
              </a:defRPr>
            </a:lvl2pPr>
            <a:lvl3pPr lvl="2" rtl="0">
              <a:buNone/>
              <a:defRPr sz="1300">
                <a:solidFill>
                  <a:schemeClr val="dk1"/>
                </a:solidFill>
              </a:defRPr>
            </a:lvl3pPr>
            <a:lvl4pPr lvl="3" rtl="0">
              <a:buNone/>
              <a:defRPr sz="1300">
                <a:solidFill>
                  <a:schemeClr val="dk1"/>
                </a:solidFill>
              </a:defRPr>
            </a:lvl4pPr>
            <a:lvl5pPr lvl="4" rtl="0">
              <a:buNone/>
              <a:defRPr sz="1300">
                <a:solidFill>
                  <a:schemeClr val="dk1"/>
                </a:solidFill>
              </a:defRPr>
            </a:lvl5pPr>
            <a:lvl6pPr lvl="5" rtl="0">
              <a:buNone/>
              <a:defRPr sz="1300">
                <a:solidFill>
                  <a:schemeClr val="dk1"/>
                </a:solidFill>
              </a:defRPr>
            </a:lvl6pPr>
            <a:lvl7pPr lvl="6" rtl="0">
              <a:buNone/>
              <a:defRPr sz="1300">
                <a:solidFill>
                  <a:schemeClr val="dk1"/>
                </a:solidFill>
              </a:defRPr>
            </a:lvl7pPr>
            <a:lvl8pPr lvl="7" rtl="0">
              <a:buNone/>
              <a:defRPr sz="1300">
                <a:solidFill>
                  <a:schemeClr val="dk1"/>
                </a:solidFill>
              </a:defRPr>
            </a:lvl8pPr>
            <a:lvl9pPr lvl="8" rtl="0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>
  <p:cSld name="13_Title and Content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4"/>
          <p:cNvSpPr txBox="1">
            <a:spLocks noGrp="1"/>
          </p:cNvSpPr>
          <p:nvPr>
            <p:ph type="title"/>
          </p:nvPr>
        </p:nvSpPr>
        <p:spPr>
          <a:xfrm>
            <a:off x="628650" y="388267"/>
            <a:ext cx="7886700" cy="417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Medium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54"/>
          <p:cNvSpPr txBox="1">
            <a:spLocks noGrp="1"/>
          </p:cNvSpPr>
          <p:nvPr>
            <p:ph type="body" idx="1"/>
          </p:nvPr>
        </p:nvSpPr>
        <p:spPr>
          <a:xfrm>
            <a:off x="628650" y="923433"/>
            <a:ext cx="7886700" cy="3631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43" name="Google Shape;343;p5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4" name="Google Shape;344;p54"/>
          <p:cNvCxnSpPr/>
          <p:nvPr/>
        </p:nvCxnSpPr>
        <p:spPr>
          <a:xfrm>
            <a:off x="342900" y="4682888"/>
            <a:ext cx="8401050" cy="0"/>
          </a:xfrm>
          <a:prstGeom prst="straightConnector1">
            <a:avLst/>
          </a:prstGeom>
          <a:noFill/>
          <a:ln w="165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5" name="Google Shape;345;p54"/>
          <p:cNvCxnSpPr/>
          <p:nvPr/>
        </p:nvCxnSpPr>
        <p:spPr>
          <a:xfrm>
            <a:off x="342900" y="832593"/>
            <a:ext cx="8401050" cy="0"/>
          </a:xfrm>
          <a:prstGeom prst="straightConnector1">
            <a:avLst/>
          </a:prstGeom>
          <a:noFill/>
          <a:ln w="165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46" name="Google Shape;346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900" y="4786928"/>
            <a:ext cx="953918" cy="221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and Content">
  <p:cSld name="11_Title and Content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5"/>
          <p:cNvSpPr txBox="1">
            <a:spLocks noGrp="1"/>
          </p:cNvSpPr>
          <p:nvPr>
            <p:ph type="title"/>
          </p:nvPr>
        </p:nvSpPr>
        <p:spPr>
          <a:xfrm>
            <a:off x="628650" y="116085"/>
            <a:ext cx="7886700" cy="417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Medium"/>
              <a:buNone/>
              <a:defRPr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5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0" name="Google Shape;350;p55"/>
          <p:cNvCxnSpPr/>
          <p:nvPr/>
        </p:nvCxnSpPr>
        <p:spPr>
          <a:xfrm>
            <a:off x="342900" y="4682888"/>
            <a:ext cx="8401050" cy="0"/>
          </a:xfrm>
          <a:prstGeom prst="straightConnector1">
            <a:avLst/>
          </a:prstGeom>
          <a:noFill/>
          <a:ln w="165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1" name="Google Shape;351;p55"/>
          <p:cNvCxnSpPr/>
          <p:nvPr/>
        </p:nvCxnSpPr>
        <p:spPr>
          <a:xfrm>
            <a:off x="342900" y="832593"/>
            <a:ext cx="8401050" cy="0"/>
          </a:xfrm>
          <a:prstGeom prst="straightConnector1">
            <a:avLst/>
          </a:prstGeom>
          <a:noFill/>
          <a:ln w="165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2" name="Google Shape;352;p55"/>
          <p:cNvSpPr txBox="1">
            <a:spLocks noGrp="1"/>
          </p:cNvSpPr>
          <p:nvPr>
            <p:ph type="body" idx="1"/>
          </p:nvPr>
        </p:nvSpPr>
        <p:spPr>
          <a:xfrm>
            <a:off x="628650" y="923433"/>
            <a:ext cx="3886200" cy="3631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53" name="Google Shape;353;p55"/>
          <p:cNvSpPr txBox="1">
            <a:spLocks noGrp="1"/>
          </p:cNvSpPr>
          <p:nvPr>
            <p:ph type="body" idx="2"/>
          </p:nvPr>
        </p:nvSpPr>
        <p:spPr>
          <a:xfrm>
            <a:off x="4629150" y="923433"/>
            <a:ext cx="3886200" cy="3631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54" name="Google Shape;354;p55"/>
          <p:cNvSpPr txBox="1">
            <a:spLocks noGrp="1"/>
          </p:cNvSpPr>
          <p:nvPr>
            <p:ph type="body" idx="3"/>
          </p:nvPr>
        </p:nvSpPr>
        <p:spPr>
          <a:xfrm>
            <a:off x="628650" y="532804"/>
            <a:ext cx="7886700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355" name="Google Shape;355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900" y="4786928"/>
            <a:ext cx="953918" cy="221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and Content">
  <p:cSld name="12_Title and Content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6"/>
          <p:cNvSpPr txBox="1">
            <a:spLocks noGrp="1"/>
          </p:cNvSpPr>
          <p:nvPr>
            <p:ph type="title"/>
          </p:nvPr>
        </p:nvSpPr>
        <p:spPr>
          <a:xfrm>
            <a:off x="628650" y="116085"/>
            <a:ext cx="7886700" cy="417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Medium"/>
              <a:buNone/>
              <a:defRPr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5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9" name="Google Shape;359;p56"/>
          <p:cNvCxnSpPr/>
          <p:nvPr/>
        </p:nvCxnSpPr>
        <p:spPr>
          <a:xfrm>
            <a:off x="342900" y="4682888"/>
            <a:ext cx="8401050" cy="0"/>
          </a:xfrm>
          <a:prstGeom prst="straightConnector1">
            <a:avLst/>
          </a:prstGeom>
          <a:noFill/>
          <a:ln w="165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0" name="Google Shape;360;p56"/>
          <p:cNvCxnSpPr/>
          <p:nvPr/>
        </p:nvCxnSpPr>
        <p:spPr>
          <a:xfrm>
            <a:off x="342900" y="832593"/>
            <a:ext cx="8401050" cy="0"/>
          </a:xfrm>
          <a:prstGeom prst="straightConnector1">
            <a:avLst/>
          </a:prstGeom>
          <a:noFill/>
          <a:ln w="165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1" name="Google Shape;361;p56"/>
          <p:cNvSpPr txBox="1">
            <a:spLocks noGrp="1"/>
          </p:cNvSpPr>
          <p:nvPr>
            <p:ph type="body" idx="1"/>
          </p:nvPr>
        </p:nvSpPr>
        <p:spPr>
          <a:xfrm>
            <a:off x="629841" y="923433"/>
            <a:ext cx="3868340" cy="317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362" name="Google Shape;362;p56"/>
          <p:cNvSpPr txBox="1">
            <a:spLocks noGrp="1"/>
          </p:cNvSpPr>
          <p:nvPr>
            <p:ph type="body" idx="2"/>
          </p:nvPr>
        </p:nvSpPr>
        <p:spPr>
          <a:xfrm>
            <a:off x="629841" y="1286638"/>
            <a:ext cx="3868340" cy="333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63" name="Google Shape;363;p56"/>
          <p:cNvSpPr txBox="1">
            <a:spLocks noGrp="1"/>
          </p:cNvSpPr>
          <p:nvPr>
            <p:ph type="body" idx="3"/>
          </p:nvPr>
        </p:nvSpPr>
        <p:spPr>
          <a:xfrm>
            <a:off x="4629150" y="923433"/>
            <a:ext cx="3887391" cy="317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364" name="Google Shape;364;p56"/>
          <p:cNvSpPr txBox="1">
            <a:spLocks noGrp="1"/>
          </p:cNvSpPr>
          <p:nvPr>
            <p:ph type="body" idx="4"/>
          </p:nvPr>
        </p:nvSpPr>
        <p:spPr>
          <a:xfrm>
            <a:off x="4629150" y="1286638"/>
            <a:ext cx="3887391" cy="333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65" name="Google Shape;365;p56"/>
          <p:cNvSpPr txBox="1">
            <a:spLocks noGrp="1"/>
          </p:cNvSpPr>
          <p:nvPr>
            <p:ph type="body" idx="5"/>
          </p:nvPr>
        </p:nvSpPr>
        <p:spPr>
          <a:xfrm>
            <a:off x="628650" y="532804"/>
            <a:ext cx="7886700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366" name="Google Shape;366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900" y="4786928"/>
            <a:ext cx="953918" cy="221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Section Header" type="secHead">
  <p:cSld name="SECTION_HEADER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 Medium"/>
              <a:buNone/>
              <a:defRPr sz="3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57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30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49494"/>
              </a:buClr>
              <a:buSzPts val="1500"/>
              <a:buNone/>
              <a:defRPr sz="1500">
                <a:solidFill>
                  <a:srgbClr val="949494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49494"/>
              </a:buClr>
              <a:buSzPts val="1400"/>
              <a:buNone/>
              <a:defRPr sz="1400">
                <a:solidFill>
                  <a:srgbClr val="949494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49494"/>
              </a:buClr>
              <a:buSzPts val="1200"/>
              <a:buNone/>
              <a:defRPr sz="1200">
                <a:solidFill>
                  <a:srgbClr val="949494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49494"/>
              </a:buClr>
              <a:buSzPts val="1200"/>
              <a:buNone/>
              <a:defRPr sz="1200">
                <a:solidFill>
                  <a:srgbClr val="949494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49494"/>
              </a:buClr>
              <a:buSzPts val="1200"/>
              <a:buNone/>
              <a:defRPr sz="1200">
                <a:solidFill>
                  <a:srgbClr val="949494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49494"/>
              </a:buClr>
              <a:buSzPts val="1200"/>
              <a:buNone/>
              <a:defRPr sz="1200">
                <a:solidFill>
                  <a:srgbClr val="949494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49494"/>
              </a:buClr>
              <a:buSzPts val="1200"/>
              <a:buNone/>
              <a:defRPr sz="1200">
                <a:solidFill>
                  <a:srgbClr val="949494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49494"/>
              </a:buClr>
              <a:buSzPts val="1200"/>
              <a:buNone/>
              <a:defRPr sz="1200">
                <a:solidFill>
                  <a:srgbClr val="949494"/>
                </a:solidFill>
              </a:defRPr>
            </a:lvl9pPr>
          </a:lstStyle>
          <a:p>
            <a:endParaRPr/>
          </a:p>
        </p:txBody>
      </p:sp>
      <p:sp>
        <p:nvSpPr>
          <p:cNvPr id="370" name="Google Shape;370;p5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1" name="Google Shape;371;p57"/>
          <p:cNvCxnSpPr/>
          <p:nvPr/>
        </p:nvCxnSpPr>
        <p:spPr>
          <a:xfrm>
            <a:off x="342900" y="4682888"/>
            <a:ext cx="8401050" cy="0"/>
          </a:xfrm>
          <a:prstGeom prst="straightConnector1">
            <a:avLst/>
          </a:prstGeom>
          <a:noFill/>
          <a:ln w="165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72" name="Google Shape;372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900" y="4786928"/>
            <a:ext cx="953918" cy="221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ontent with Caption" type="objTx">
  <p:cSld name="OBJECT_WITH_CAPTION_TEXT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9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Medium"/>
              <a:buNone/>
              <a:defRPr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59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solidFill>
                  <a:schemeClr val="dk1"/>
                </a:solidFill>
              </a:defRPr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</a:defRPr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solidFill>
                  <a:schemeClr val="dk1"/>
                </a:solidFill>
              </a:defRPr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solidFill>
                  <a:schemeClr val="dk1"/>
                </a:solidFill>
              </a:defRPr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380" name="Google Shape;380;p59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381" name="Google Shape;381;p5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2" name="Google Shape;382;p59"/>
          <p:cNvCxnSpPr/>
          <p:nvPr/>
        </p:nvCxnSpPr>
        <p:spPr>
          <a:xfrm>
            <a:off x="342900" y="4682888"/>
            <a:ext cx="8401050" cy="0"/>
          </a:xfrm>
          <a:prstGeom prst="straightConnector1">
            <a:avLst/>
          </a:prstGeom>
          <a:noFill/>
          <a:ln w="165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83" name="Google Shape;383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900" y="4786928"/>
            <a:ext cx="953918" cy="221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Picture with Caption" type="picTx">
  <p:cSld name="PICTURE_WITH_CAPTION_TEXT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Medium"/>
              <a:buNone/>
              <a:defRPr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60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60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388" name="Google Shape;388;p6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9" name="Google Shape;389;p60"/>
          <p:cNvCxnSpPr/>
          <p:nvPr/>
        </p:nvCxnSpPr>
        <p:spPr>
          <a:xfrm>
            <a:off x="342900" y="4682888"/>
            <a:ext cx="8401050" cy="0"/>
          </a:xfrm>
          <a:prstGeom prst="straightConnector1">
            <a:avLst/>
          </a:prstGeom>
          <a:noFill/>
          <a:ln w="165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90" name="Google Shape;390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900" y="4786928"/>
            <a:ext cx="953918" cy="221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>
  <p:cSld name="14_Title and Content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1"/>
          <p:cNvSpPr txBox="1">
            <a:spLocks noGrp="1"/>
          </p:cNvSpPr>
          <p:nvPr>
            <p:ph type="title"/>
          </p:nvPr>
        </p:nvSpPr>
        <p:spPr>
          <a:xfrm>
            <a:off x="628650" y="116085"/>
            <a:ext cx="7886700" cy="417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Medium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61"/>
          <p:cNvSpPr txBox="1">
            <a:spLocks noGrp="1"/>
          </p:cNvSpPr>
          <p:nvPr>
            <p:ph type="body" idx="1"/>
          </p:nvPr>
        </p:nvSpPr>
        <p:spPr>
          <a:xfrm>
            <a:off x="628650" y="923433"/>
            <a:ext cx="7886700" cy="3631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94" name="Google Shape;394;p6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5" name="Google Shape;395;p61"/>
          <p:cNvCxnSpPr/>
          <p:nvPr/>
        </p:nvCxnSpPr>
        <p:spPr>
          <a:xfrm>
            <a:off x="342900" y="4682888"/>
            <a:ext cx="8401050" cy="0"/>
          </a:xfrm>
          <a:prstGeom prst="straightConnector1">
            <a:avLst/>
          </a:prstGeom>
          <a:noFill/>
          <a:ln w="165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6" name="Google Shape;396;p61"/>
          <p:cNvCxnSpPr/>
          <p:nvPr/>
        </p:nvCxnSpPr>
        <p:spPr>
          <a:xfrm>
            <a:off x="342900" y="832593"/>
            <a:ext cx="8401050" cy="0"/>
          </a:xfrm>
          <a:prstGeom prst="straightConnector1">
            <a:avLst/>
          </a:prstGeom>
          <a:noFill/>
          <a:ln w="165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97" name="Google Shape;397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900" y="4793619"/>
            <a:ext cx="953918" cy="22113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61"/>
          <p:cNvSpPr txBox="1">
            <a:spLocks noGrp="1"/>
          </p:cNvSpPr>
          <p:nvPr>
            <p:ph type="body" idx="2"/>
          </p:nvPr>
        </p:nvSpPr>
        <p:spPr>
          <a:xfrm>
            <a:off x="628650" y="532804"/>
            <a:ext cx="7886700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Title and Content">
  <p:cSld name="18_Title and Content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2"/>
          <p:cNvSpPr txBox="1">
            <a:spLocks noGrp="1"/>
          </p:cNvSpPr>
          <p:nvPr>
            <p:ph type="title"/>
          </p:nvPr>
        </p:nvSpPr>
        <p:spPr>
          <a:xfrm>
            <a:off x="628650" y="116085"/>
            <a:ext cx="7886700" cy="417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Medium"/>
              <a:buNone/>
              <a:defRPr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6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02" name="Google Shape;402;p62"/>
          <p:cNvCxnSpPr/>
          <p:nvPr/>
        </p:nvCxnSpPr>
        <p:spPr>
          <a:xfrm>
            <a:off x="342900" y="4682888"/>
            <a:ext cx="8401050" cy="0"/>
          </a:xfrm>
          <a:prstGeom prst="straightConnector1">
            <a:avLst/>
          </a:prstGeom>
          <a:noFill/>
          <a:ln w="165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3" name="Google Shape;403;p62"/>
          <p:cNvCxnSpPr/>
          <p:nvPr/>
        </p:nvCxnSpPr>
        <p:spPr>
          <a:xfrm>
            <a:off x="342900" y="832593"/>
            <a:ext cx="8401050" cy="0"/>
          </a:xfrm>
          <a:prstGeom prst="straightConnector1">
            <a:avLst/>
          </a:prstGeom>
          <a:noFill/>
          <a:ln w="165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4" name="Google Shape;404;p62"/>
          <p:cNvSpPr txBox="1">
            <a:spLocks noGrp="1"/>
          </p:cNvSpPr>
          <p:nvPr>
            <p:ph type="body" idx="1"/>
          </p:nvPr>
        </p:nvSpPr>
        <p:spPr>
          <a:xfrm>
            <a:off x="629841" y="923433"/>
            <a:ext cx="7885509" cy="317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05" name="Google Shape;405;p62"/>
          <p:cNvSpPr txBox="1">
            <a:spLocks noGrp="1"/>
          </p:cNvSpPr>
          <p:nvPr>
            <p:ph type="body" idx="2"/>
          </p:nvPr>
        </p:nvSpPr>
        <p:spPr>
          <a:xfrm>
            <a:off x="629841" y="1286638"/>
            <a:ext cx="7885509" cy="333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06" name="Google Shape;406;p62"/>
          <p:cNvSpPr txBox="1">
            <a:spLocks noGrp="1"/>
          </p:cNvSpPr>
          <p:nvPr>
            <p:ph type="body" idx="3"/>
          </p:nvPr>
        </p:nvSpPr>
        <p:spPr>
          <a:xfrm>
            <a:off x="628650" y="532804"/>
            <a:ext cx="7886700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407" name="Google Shape;407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900" y="4793619"/>
            <a:ext cx="953918" cy="221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Title and Content">
  <p:cSld name="15_Title and Content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3"/>
          <p:cNvSpPr txBox="1">
            <a:spLocks noGrp="1"/>
          </p:cNvSpPr>
          <p:nvPr>
            <p:ph type="title"/>
          </p:nvPr>
        </p:nvSpPr>
        <p:spPr>
          <a:xfrm>
            <a:off x="628650" y="388267"/>
            <a:ext cx="7886700" cy="417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Medium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63"/>
          <p:cNvSpPr txBox="1">
            <a:spLocks noGrp="1"/>
          </p:cNvSpPr>
          <p:nvPr>
            <p:ph type="body" idx="1"/>
          </p:nvPr>
        </p:nvSpPr>
        <p:spPr>
          <a:xfrm>
            <a:off x="628650" y="923433"/>
            <a:ext cx="7886700" cy="3631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11" name="Google Shape;411;p6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12" name="Google Shape;412;p63"/>
          <p:cNvCxnSpPr/>
          <p:nvPr/>
        </p:nvCxnSpPr>
        <p:spPr>
          <a:xfrm>
            <a:off x="342900" y="4682888"/>
            <a:ext cx="8401050" cy="0"/>
          </a:xfrm>
          <a:prstGeom prst="straightConnector1">
            <a:avLst/>
          </a:prstGeom>
          <a:noFill/>
          <a:ln w="165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3" name="Google Shape;413;p63"/>
          <p:cNvCxnSpPr/>
          <p:nvPr/>
        </p:nvCxnSpPr>
        <p:spPr>
          <a:xfrm>
            <a:off x="342900" y="832593"/>
            <a:ext cx="8401050" cy="0"/>
          </a:xfrm>
          <a:prstGeom prst="straightConnector1">
            <a:avLst/>
          </a:prstGeom>
          <a:noFill/>
          <a:ln w="165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14" name="Google Shape;414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900" y="4793619"/>
            <a:ext cx="953918" cy="221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and Content">
  <p:cSld name="16_Title and Content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4"/>
          <p:cNvSpPr txBox="1">
            <a:spLocks noGrp="1"/>
          </p:cNvSpPr>
          <p:nvPr>
            <p:ph type="title"/>
          </p:nvPr>
        </p:nvSpPr>
        <p:spPr>
          <a:xfrm>
            <a:off x="628650" y="116085"/>
            <a:ext cx="7886700" cy="417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Medium"/>
              <a:buNone/>
              <a:defRPr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417" name="Google Shape;417;p64"/>
          <p:cNvCxnSpPr/>
          <p:nvPr/>
        </p:nvCxnSpPr>
        <p:spPr>
          <a:xfrm>
            <a:off x="342900" y="4682888"/>
            <a:ext cx="8401050" cy="0"/>
          </a:xfrm>
          <a:prstGeom prst="straightConnector1">
            <a:avLst/>
          </a:prstGeom>
          <a:noFill/>
          <a:ln w="165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8" name="Google Shape;418;p64"/>
          <p:cNvCxnSpPr/>
          <p:nvPr/>
        </p:nvCxnSpPr>
        <p:spPr>
          <a:xfrm>
            <a:off x="342900" y="832593"/>
            <a:ext cx="8401050" cy="0"/>
          </a:xfrm>
          <a:prstGeom prst="straightConnector1">
            <a:avLst/>
          </a:prstGeom>
          <a:noFill/>
          <a:ln w="165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19" name="Google Shape;419;p64"/>
          <p:cNvSpPr txBox="1">
            <a:spLocks noGrp="1"/>
          </p:cNvSpPr>
          <p:nvPr>
            <p:ph type="body" idx="1"/>
          </p:nvPr>
        </p:nvSpPr>
        <p:spPr>
          <a:xfrm>
            <a:off x="628650" y="923433"/>
            <a:ext cx="3886200" cy="3631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20" name="Google Shape;420;p64"/>
          <p:cNvSpPr txBox="1">
            <a:spLocks noGrp="1"/>
          </p:cNvSpPr>
          <p:nvPr>
            <p:ph type="body" idx="2"/>
          </p:nvPr>
        </p:nvSpPr>
        <p:spPr>
          <a:xfrm>
            <a:off x="4629150" y="923433"/>
            <a:ext cx="3886200" cy="3631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21" name="Google Shape;421;p64"/>
          <p:cNvSpPr txBox="1">
            <a:spLocks noGrp="1"/>
          </p:cNvSpPr>
          <p:nvPr>
            <p:ph type="body" idx="3"/>
          </p:nvPr>
        </p:nvSpPr>
        <p:spPr>
          <a:xfrm>
            <a:off x="628650" y="532804"/>
            <a:ext cx="7886700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422" name="Google Shape;422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900" y="4793619"/>
            <a:ext cx="953918" cy="221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5">
  <p:cSld name="16_Title Slide">
    <p:bg>
      <p:bgPr>
        <a:solidFill>
          <a:srgbClr val="000000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subTitle" idx="1"/>
          </p:nvPr>
        </p:nvSpPr>
        <p:spPr>
          <a:xfrm>
            <a:off x="2057400" y="3202784"/>
            <a:ext cx="50103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28800" y="1456823"/>
            <a:ext cx="5486398" cy="1418983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>
            <a:spLocks noGrp="1"/>
          </p:cNvSpPr>
          <p:nvPr>
            <p:ph type="ctrTitle"/>
          </p:nvPr>
        </p:nvSpPr>
        <p:spPr>
          <a:xfrm>
            <a:off x="2057400" y="2894174"/>
            <a:ext cx="50103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buNone/>
              <a:defRPr sz="1300">
                <a:solidFill>
                  <a:schemeClr val="dk1"/>
                </a:solidFill>
              </a:defRPr>
            </a:lvl1pPr>
            <a:lvl2pPr lvl="1" rtl="0">
              <a:buNone/>
              <a:defRPr sz="1300">
                <a:solidFill>
                  <a:schemeClr val="dk1"/>
                </a:solidFill>
              </a:defRPr>
            </a:lvl2pPr>
            <a:lvl3pPr lvl="2" rtl="0">
              <a:buNone/>
              <a:defRPr sz="1300">
                <a:solidFill>
                  <a:schemeClr val="dk1"/>
                </a:solidFill>
              </a:defRPr>
            </a:lvl3pPr>
            <a:lvl4pPr lvl="3" rtl="0">
              <a:buNone/>
              <a:defRPr sz="1300">
                <a:solidFill>
                  <a:schemeClr val="dk1"/>
                </a:solidFill>
              </a:defRPr>
            </a:lvl4pPr>
            <a:lvl5pPr lvl="4" rtl="0">
              <a:buNone/>
              <a:defRPr sz="1300">
                <a:solidFill>
                  <a:schemeClr val="dk1"/>
                </a:solidFill>
              </a:defRPr>
            </a:lvl5pPr>
            <a:lvl6pPr lvl="5" rtl="0">
              <a:buNone/>
              <a:defRPr sz="1300">
                <a:solidFill>
                  <a:schemeClr val="dk1"/>
                </a:solidFill>
              </a:defRPr>
            </a:lvl6pPr>
            <a:lvl7pPr lvl="6" rtl="0">
              <a:buNone/>
              <a:defRPr sz="1300">
                <a:solidFill>
                  <a:schemeClr val="dk1"/>
                </a:solidFill>
              </a:defRPr>
            </a:lvl7pPr>
            <a:lvl8pPr lvl="7" rtl="0">
              <a:buNone/>
              <a:defRPr sz="1300">
                <a:solidFill>
                  <a:schemeClr val="dk1"/>
                </a:solidFill>
              </a:defRPr>
            </a:lvl8pPr>
            <a:lvl9pPr lvl="8" rtl="0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and Content">
  <p:cSld name="19_Title and Content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5"/>
          <p:cNvSpPr txBox="1">
            <a:spLocks noGrp="1"/>
          </p:cNvSpPr>
          <p:nvPr>
            <p:ph type="title"/>
          </p:nvPr>
        </p:nvSpPr>
        <p:spPr>
          <a:xfrm>
            <a:off x="628650" y="116085"/>
            <a:ext cx="7886700" cy="417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Medium"/>
              <a:buNone/>
              <a:defRPr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6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6" name="Google Shape;426;p65"/>
          <p:cNvCxnSpPr/>
          <p:nvPr/>
        </p:nvCxnSpPr>
        <p:spPr>
          <a:xfrm>
            <a:off x="342900" y="4682888"/>
            <a:ext cx="8401050" cy="0"/>
          </a:xfrm>
          <a:prstGeom prst="straightConnector1">
            <a:avLst/>
          </a:prstGeom>
          <a:noFill/>
          <a:ln w="165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7" name="Google Shape;427;p65"/>
          <p:cNvCxnSpPr/>
          <p:nvPr/>
        </p:nvCxnSpPr>
        <p:spPr>
          <a:xfrm>
            <a:off x="342900" y="832593"/>
            <a:ext cx="8401050" cy="0"/>
          </a:xfrm>
          <a:prstGeom prst="straightConnector1">
            <a:avLst/>
          </a:prstGeom>
          <a:noFill/>
          <a:ln w="165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8" name="Google Shape;428;p65"/>
          <p:cNvSpPr txBox="1">
            <a:spLocks noGrp="1"/>
          </p:cNvSpPr>
          <p:nvPr>
            <p:ph type="body" idx="1"/>
          </p:nvPr>
        </p:nvSpPr>
        <p:spPr>
          <a:xfrm>
            <a:off x="629841" y="923433"/>
            <a:ext cx="3868340" cy="317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29" name="Google Shape;429;p65"/>
          <p:cNvSpPr txBox="1">
            <a:spLocks noGrp="1"/>
          </p:cNvSpPr>
          <p:nvPr>
            <p:ph type="body" idx="2"/>
          </p:nvPr>
        </p:nvSpPr>
        <p:spPr>
          <a:xfrm>
            <a:off x="629841" y="1286638"/>
            <a:ext cx="3868340" cy="333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30" name="Google Shape;430;p65"/>
          <p:cNvSpPr txBox="1">
            <a:spLocks noGrp="1"/>
          </p:cNvSpPr>
          <p:nvPr>
            <p:ph type="body" idx="3"/>
          </p:nvPr>
        </p:nvSpPr>
        <p:spPr>
          <a:xfrm>
            <a:off x="4629150" y="923433"/>
            <a:ext cx="3887391" cy="317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31" name="Google Shape;431;p65"/>
          <p:cNvSpPr txBox="1">
            <a:spLocks noGrp="1"/>
          </p:cNvSpPr>
          <p:nvPr>
            <p:ph type="body" idx="4"/>
          </p:nvPr>
        </p:nvSpPr>
        <p:spPr>
          <a:xfrm>
            <a:off x="4629150" y="1286638"/>
            <a:ext cx="3887391" cy="333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32" name="Google Shape;432;p65"/>
          <p:cNvSpPr txBox="1">
            <a:spLocks noGrp="1"/>
          </p:cNvSpPr>
          <p:nvPr>
            <p:ph type="body" idx="5"/>
          </p:nvPr>
        </p:nvSpPr>
        <p:spPr>
          <a:xfrm>
            <a:off x="628650" y="532804"/>
            <a:ext cx="7886700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433" name="Google Shape;433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900" y="4793619"/>
            <a:ext cx="953918" cy="221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Section Header">
  <p:cSld name="5_Section Header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 Medium"/>
              <a:buNone/>
              <a:defRPr sz="3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66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30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49494"/>
              </a:buClr>
              <a:buSzPts val="1500"/>
              <a:buNone/>
              <a:defRPr sz="1500">
                <a:solidFill>
                  <a:srgbClr val="949494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49494"/>
              </a:buClr>
              <a:buSzPts val="1400"/>
              <a:buNone/>
              <a:defRPr sz="1400">
                <a:solidFill>
                  <a:srgbClr val="949494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49494"/>
              </a:buClr>
              <a:buSzPts val="1200"/>
              <a:buNone/>
              <a:defRPr sz="1200">
                <a:solidFill>
                  <a:srgbClr val="949494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49494"/>
              </a:buClr>
              <a:buSzPts val="1200"/>
              <a:buNone/>
              <a:defRPr sz="1200">
                <a:solidFill>
                  <a:srgbClr val="949494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49494"/>
              </a:buClr>
              <a:buSzPts val="1200"/>
              <a:buNone/>
              <a:defRPr sz="1200">
                <a:solidFill>
                  <a:srgbClr val="949494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49494"/>
              </a:buClr>
              <a:buSzPts val="1200"/>
              <a:buNone/>
              <a:defRPr sz="1200">
                <a:solidFill>
                  <a:srgbClr val="949494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49494"/>
              </a:buClr>
              <a:buSzPts val="1200"/>
              <a:buNone/>
              <a:defRPr sz="1200">
                <a:solidFill>
                  <a:srgbClr val="949494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49494"/>
              </a:buClr>
              <a:buSzPts val="1200"/>
              <a:buNone/>
              <a:defRPr sz="1200">
                <a:solidFill>
                  <a:srgbClr val="949494"/>
                </a:solidFill>
              </a:defRPr>
            </a:lvl9pPr>
          </a:lstStyle>
          <a:p>
            <a:endParaRPr/>
          </a:p>
        </p:txBody>
      </p:sp>
      <p:sp>
        <p:nvSpPr>
          <p:cNvPr id="437" name="Google Shape;437;p6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38" name="Google Shape;438;p66"/>
          <p:cNvCxnSpPr/>
          <p:nvPr/>
        </p:nvCxnSpPr>
        <p:spPr>
          <a:xfrm>
            <a:off x="342900" y="4682888"/>
            <a:ext cx="8401050" cy="0"/>
          </a:xfrm>
          <a:prstGeom prst="straightConnector1">
            <a:avLst/>
          </a:prstGeom>
          <a:noFill/>
          <a:ln w="165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39" name="Google Shape;439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900" y="4793619"/>
            <a:ext cx="953918" cy="221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Only">
  <p:cSld name="5_Title Only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2" name="Google Shape;442;p67"/>
          <p:cNvCxnSpPr/>
          <p:nvPr/>
        </p:nvCxnSpPr>
        <p:spPr>
          <a:xfrm>
            <a:off x="342900" y="4682888"/>
            <a:ext cx="8401050" cy="0"/>
          </a:xfrm>
          <a:prstGeom prst="straightConnector1">
            <a:avLst/>
          </a:prstGeom>
          <a:noFill/>
          <a:ln w="165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3" name="Google Shape;443;p67"/>
          <p:cNvCxnSpPr/>
          <p:nvPr/>
        </p:nvCxnSpPr>
        <p:spPr>
          <a:xfrm>
            <a:off x="342900" y="829818"/>
            <a:ext cx="8401050" cy="0"/>
          </a:xfrm>
          <a:prstGeom prst="straightConnector1">
            <a:avLst/>
          </a:prstGeom>
          <a:noFill/>
          <a:ln w="165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4" name="Google Shape;444;p67"/>
          <p:cNvSpPr txBox="1">
            <a:spLocks noGrp="1"/>
          </p:cNvSpPr>
          <p:nvPr>
            <p:ph type="body" idx="1"/>
          </p:nvPr>
        </p:nvSpPr>
        <p:spPr>
          <a:xfrm>
            <a:off x="628650" y="534924"/>
            <a:ext cx="7886700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45" name="Google Shape;445;p67"/>
          <p:cNvSpPr txBox="1">
            <a:spLocks noGrp="1"/>
          </p:cNvSpPr>
          <p:nvPr>
            <p:ph type="title"/>
          </p:nvPr>
        </p:nvSpPr>
        <p:spPr>
          <a:xfrm>
            <a:off x="628650" y="116586"/>
            <a:ext cx="7886700" cy="417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Medium"/>
              <a:buNone/>
              <a:defRPr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446" name="Google Shape;446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900" y="4793619"/>
            <a:ext cx="953918" cy="221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Blank">
  <p:cSld name="5_Blank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68"/>
          <p:cNvCxnSpPr/>
          <p:nvPr/>
        </p:nvCxnSpPr>
        <p:spPr>
          <a:xfrm>
            <a:off x="342900" y="4682888"/>
            <a:ext cx="8401050" cy="0"/>
          </a:xfrm>
          <a:prstGeom prst="straightConnector1">
            <a:avLst/>
          </a:prstGeom>
          <a:noFill/>
          <a:ln w="165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50" name="Google Shape;450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900" y="4793619"/>
            <a:ext cx="953918" cy="221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ontent with Caption">
  <p:cSld name="5_Content with Caption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9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Medium"/>
              <a:buNone/>
              <a:defRPr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69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solidFill>
                  <a:schemeClr val="dk1"/>
                </a:solidFill>
              </a:defRPr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</a:defRPr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solidFill>
                  <a:schemeClr val="dk1"/>
                </a:solidFill>
              </a:defRPr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solidFill>
                  <a:schemeClr val="dk1"/>
                </a:solidFill>
              </a:defRPr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454" name="Google Shape;454;p69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455" name="Google Shape;455;p6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6" name="Google Shape;456;p69"/>
          <p:cNvCxnSpPr/>
          <p:nvPr/>
        </p:nvCxnSpPr>
        <p:spPr>
          <a:xfrm>
            <a:off x="342900" y="4682888"/>
            <a:ext cx="8401050" cy="0"/>
          </a:xfrm>
          <a:prstGeom prst="straightConnector1">
            <a:avLst/>
          </a:prstGeom>
          <a:noFill/>
          <a:ln w="165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57" name="Google Shape;457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900" y="4793619"/>
            <a:ext cx="953918" cy="221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Picture with Caption">
  <p:cSld name="5_Picture with Caption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Medium"/>
              <a:buNone/>
              <a:defRPr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60" name="Google Shape;460;p70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70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462" name="Google Shape;462;p7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3" name="Google Shape;463;p70"/>
          <p:cNvCxnSpPr/>
          <p:nvPr/>
        </p:nvCxnSpPr>
        <p:spPr>
          <a:xfrm>
            <a:off x="342900" y="4682888"/>
            <a:ext cx="8401050" cy="0"/>
          </a:xfrm>
          <a:prstGeom prst="straightConnector1">
            <a:avLst/>
          </a:prstGeom>
          <a:noFill/>
          <a:ln w="165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64" name="Google Shape;464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900" y="4793619"/>
            <a:ext cx="953918" cy="221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Blank">
  <p:cSld name="6_Blank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7" name="Google Shape;467;p71"/>
          <p:cNvCxnSpPr/>
          <p:nvPr/>
        </p:nvCxnSpPr>
        <p:spPr>
          <a:xfrm>
            <a:off x="342900" y="4682888"/>
            <a:ext cx="8401050" cy="0"/>
          </a:xfrm>
          <a:prstGeom prst="straightConnector1">
            <a:avLst/>
          </a:prstGeom>
          <a:noFill/>
          <a:ln w="165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68" name="Google Shape;468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900" y="4793619"/>
            <a:ext cx="953918" cy="22113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7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0" name="Google Shape;470;p7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7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Only">
  <p:cSld name="2_Title Only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4" name="Google Shape;474;p7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2 Content">
  <p:cSld name="Title and 2 Content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3"/>
          <p:cNvSpPr txBox="1">
            <a:spLocks noGrp="1"/>
          </p:cNvSpPr>
          <p:nvPr>
            <p:ph type="title"/>
          </p:nvPr>
        </p:nvSpPr>
        <p:spPr>
          <a:xfrm>
            <a:off x="628650" y="192285"/>
            <a:ext cx="7886700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7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8" name="Google Shape;478;p73"/>
          <p:cNvCxnSpPr/>
          <p:nvPr/>
        </p:nvCxnSpPr>
        <p:spPr>
          <a:xfrm>
            <a:off x="342900" y="4682888"/>
            <a:ext cx="8400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9" name="Google Shape;479;p73"/>
          <p:cNvCxnSpPr/>
          <p:nvPr/>
        </p:nvCxnSpPr>
        <p:spPr>
          <a:xfrm>
            <a:off x="342900" y="832593"/>
            <a:ext cx="8400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80" name="Google Shape;480;p73"/>
          <p:cNvSpPr txBox="1">
            <a:spLocks noGrp="1"/>
          </p:cNvSpPr>
          <p:nvPr>
            <p:ph type="body" idx="1"/>
          </p:nvPr>
        </p:nvSpPr>
        <p:spPr>
          <a:xfrm>
            <a:off x="628650" y="923433"/>
            <a:ext cx="3886200" cy="3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81" name="Google Shape;481;p73"/>
          <p:cNvSpPr txBox="1">
            <a:spLocks noGrp="1"/>
          </p:cNvSpPr>
          <p:nvPr>
            <p:ph type="body" idx="2"/>
          </p:nvPr>
        </p:nvSpPr>
        <p:spPr>
          <a:xfrm>
            <a:off x="4629150" y="923433"/>
            <a:ext cx="3886200" cy="3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pic>
        <p:nvPicPr>
          <p:cNvPr id="482" name="Google Shape;482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901" y="4786928"/>
            <a:ext cx="953919" cy="221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1"/>
          </a:xfrm>
        </p:spPr>
        <p:txBody>
          <a:bodyPr anchor="b"/>
          <a:lstStyle>
            <a:lvl1pPr marL="0" indent="0">
              <a:buNone/>
              <a:defRPr sz="1969" b="1"/>
            </a:lvl1pPr>
            <a:lvl2pPr marL="374099" indent="0">
              <a:buNone/>
              <a:defRPr sz="1636" b="1"/>
            </a:lvl2pPr>
            <a:lvl3pPr marL="748199" indent="0">
              <a:buNone/>
              <a:defRPr sz="1483" b="1"/>
            </a:lvl3pPr>
            <a:lvl4pPr marL="1122298" indent="0">
              <a:buNone/>
              <a:defRPr sz="1304" b="1"/>
            </a:lvl4pPr>
            <a:lvl5pPr marL="1496397" indent="0">
              <a:buNone/>
              <a:defRPr sz="1304" b="1"/>
            </a:lvl5pPr>
            <a:lvl6pPr marL="1870497" indent="0">
              <a:buNone/>
              <a:defRPr sz="1304" b="1"/>
            </a:lvl6pPr>
            <a:lvl7pPr marL="2244596" indent="0">
              <a:buNone/>
              <a:defRPr sz="1304" b="1"/>
            </a:lvl7pPr>
            <a:lvl8pPr marL="2618695" indent="0">
              <a:buNone/>
              <a:defRPr sz="1304" b="1"/>
            </a:lvl8pPr>
            <a:lvl9pPr marL="2992795" indent="0">
              <a:buNone/>
              <a:defRPr sz="130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969"/>
            </a:lvl1pPr>
            <a:lvl2pPr>
              <a:defRPr sz="1636"/>
            </a:lvl2pPr>
            <a:lvl3pPr>
              <a:defRPr sz="1483"/>
            </a:lvl3pPr>
            <a:lvl4pPr>
              <a:defRPr sz="1304"/>
            </a:lvl4pPr>
            <a:lvl5pPr>
              <a:defRPr sz="1304"/>
            </a:lvl5pPr>
            <a:lvl6pPr>
              <a:defRPr sz="1304"/>
            </a:lvl6pPr>
            <a:lvl7pPr>
              <a:defRPr sz="1304"/>
            </a:lvl7pPr>
            <a:lvl8pPr>
              <a:defRPr sz="1304"/>
            </a:lvl8pPr>
            <a:lvl9pPr>
              <a:defRPr sz="130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1"/>
          </a:xfrm>
        </p:spPr>
        <p:txBody>
          <a:bodyPr anchor="b"/>
          <a:lstStyle>
            <a:lvl1pPr marL="0" indent="0">
              <a:buNone/>
              <a:defRPr sz="1969" b="1"/>
            </a:lvl1pPr>
            <a:lvl2pPr marL="374099" indent="0">
              <a:buNone/>
              <a:defRPr sz="1636" b="1"/>
            </a:lvl2pPr>
            <a:lvl3pPr marL="748199" indent="0">
              <a:buNone/>
              <a:defRPr sz="1483" b="1"/>
            </a:lvl3pPr>
            <a:lvl4pPr marL="1122298" indent="0">
              <a:buNone/>
              <a:defRPr sz="1304" b="1"/>
            </a:lvl4pPr>
            <a:lvl5pPr marL="1496397" indent="0">
              <a:buNone/>
              <a:defRPr sz="1304" b="1"/>
            </a:lvl5pPr>
            <a:lvl6pPr marL="1870497" indent="0">
              <a:buNone/>
              <a:defRPr sz="1304" b="1"/>
            </a:lvl6pPr>
            <a:lvl7pPr marL="2244596" indent="0">
              <a:buNone/>
              <a:defRPr sz="1304" b="1"/>
            </a:lvl7pPr>
            <a:lvl8pPr marL="2618695" indent="0">
              <a:buNone/>
              <a:defRPr sz="1304" b="1"/>
            </a:lvl8pPr>
            <a:lvl9pPr marL="2992795" indent="0">
              <a:buNone/>
              <a:defRPr sz="130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969"/>
            </a:lvl1pPr>
            <a:lvl2pPr>
              <a:defRPr sz="1636"/>
            </a:lvl2pPr>
            <a:lvl3pPr>
              <a:defRPr sz="1483"/>
            </a:lvl3pPr>
            <a:lvl4pPr>
              <a:defRPr sz="1304"/>
            </a:lvl4pPr>
            <a:lvl5pPr>
              <a:defRPr sz="1304"/>
            </a:lvl5pPr>
            <a:lvl6pPr>
              <a:defRPr sz="1304"/>
            </a:lvl6pPr>
            <a:lvl7pPr>
              <a:defRPr sz="1304"/>
            </a:lvl7pPr>
            <a:lvl8pPr>
              <a:defRPr sz="1304"/>
            </a:lvl8pPr>
            <a:lvl9pPr>
              <a:defRPr sz="130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3980-108E-454E-993F-3B2A44692302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D7BF8-478D-412F-AF3B-E1D228878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034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6">
  <p:cSld name="13_Title Slide">
    <p:bg>
      <p:bgPr>
        <a:solidFill>
          <a:srgbClr val="E9E8E6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subTitle" idx="1"/>
          </p:nvPr>
        </p:nvSpPr>
        <p:spPr>
          <a:xfrm>
            <a:off x="2057400" y="3202784"/>
            <a:ext cx="50103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48" name="Google Shape;48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28176" y="1473590"/>
            <a:ext cx="5487645" cy="1371601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>
            <a:spLocks noGrp="1"/>
          </p:cNvSpPr>
          <p:nvPr>
            <p:ph type="ctrTitle"/>
          </p:nvPr>
        </p:nvSpPr>
        <p:spPr>
          <a:xfrm>
            <a:off x="2057400" y="2894174"/>
            <a:ext cx="50103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buNone/>
              <a:defRPr sz="1300">
                <a:solidFill>
                  <a:schemeClr val="dk1"/>
                </a:solidFill>
              </a:defRPr>
            </a:lvl1pPr>
            <a:lvl2pPr lvl="1" rtl="0">
              <a:buNone/>
              <a:defRPr sz="1300">
                <a:solidFill>
                  <a:schemeClr val="dk1"/>
                </a:solidFill>
              </a:defRPr>
            </a:lvl2pPr>
            <a:lvl3pPr lvl="2" rtl="0">
              <a:buNone/>
              <a:defRPr sz="1300">
                <a:solidFill>
                  <a:schemeClr val="dk1"/>
                </a:solidFill>
              </a:defRPr>
            </a:lvl3pPr>
            <a:lvl4pPr lvl="3" rtl="0">
              <a:buNone/>
              <a:defRPr sz="1300">
                <a:solidFill>
                  <a:schemeClr val="dk1"/>
                </a:solidFill>
              </a:defRPr>
            </a:lvl4pPr>
            <a:lvl5pPr lvl="4" rtl="0">
              <a:buNone/>
              <a:defRPr sz="1300">
                <a:solidFill>
                  <a:schemeClr val="dk1"/>
                </a:solidFill>
              </a:defRPr>
            </a:lvl5pPr>
            <a:lvl6pPr lvl="5" rtl="0">
              <a:buNone/>
              <a:defRPr sz="1300">
                <a:solidFill>
                  <a:schemeClr val="dk1"/>
                </a:solidFill>
              </a:defRPr>
            </a:lvl6pPr>
            <a:lvl7pPr lvl="6" rtl="0">
              <a:buNone/>
              <a:defRPr sz="1300">
                <a:solidFill>
                  <a:schemeClr val="dk1"/>
                </a:solidFill>
              </a:defRPr>
            </a:lvl7pPr>
            <a:lvl8pPr lvl="7" rtl="0">
              <a:buNone/>
              <a:defRPr sz="1300">
                <a:solidFill>
                  <a:schemeClr val="dk1"/>
                </a:solidFill>
              </a:defRPr>
            </a:lvl8pPr>
            <a:lvl9pPr lvl="8" rtl="0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7">
  <p:cSld name="17_Title Slide">
    <p:bg>
      <p:bgPr>
        <a:solidFill>
          <a:srgbClr val="70C7B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9"/>
          <p:cNvPicPr preferRelativeResize="0"/>
          <p:nvPr/>
        </p:nvPicPr>
        <p:blipFill rotWithShape="1">
          <a:blip r:embed="rId2">
            <a:alphaModFix/>
          </a:blip>
          <a:srcRect t="3025"/>
          <a:stretch/>
        </p:blipFill>
        <p:spPr>
          <a:xfrm>
            <a:off x="0" y="0"/>
            <a:ext cx="9144002" cy="4433863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/>
          <p:nvPr/>
        </p:nvSpPr>
        <p:spPr>
          <a:xfrm>
            <a:off x="0" y="2794850"/>
            <a:ext cx="9144000" cy="2348700"/>
          </a:xfrm>
          <a:prstGeom prst="rect">
            <a:avLst/>
          </a:prstGeom>
          <a:solidFill>
            <a:srgbClr val="70C7B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9"/>
          <p:cNvSpPr txBox="1">
            <a:spLocks noGrp="1"/>
          </p:cNvSpPr>
          <p:nvPr>
            <p:ph type="subTitle" idx="1"/>
          </p:nvPr>
        </p:nvSpPr>
        <p:spPr>
          <a:xfrm>
            <a:off x="2057400" y="3202784"/>
            <a:ext cx="50103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ctrTitle"/>
          </p:nvPr>
        </p:nvSpPr>
        <p:spPr>
          <a:xfrm>
            <a:off x="2057400" y="2894174"/>
            <a:ext cx="50103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/>
          <p:nvPr/>
        </p:nvSpPr>
        <p:spPr>
          <a:xfrm>
            <a:off x="0" y="0"/>
            <a:ext cx="9144000" cy="1543200"/>
          </a:xfrm>
          <a:prstGeom prst="rect">
            <a:avLst/>
          </a:prstGeom>
          <a:solidFill>
            <a:srgbClr val="70C7B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buNone/>
              <a:defRPr sz="1300">
                <a:solidFill>
                  <a:schemeClr val="dk1"/>
                </a:solidFill>
              </a:defRPr>
            </a:lvl1pPr>
            <a:lvl2pPr lvl="1" rtl="0">
              <a:buNone/>
              <a:defRPr sz="1300">
                <a:solidFill>
                  <a:schemeClr val="dk1"/>
                </a:solidFill>
              </a:defRPr>
            </a:lvl2pPr>
            <a:lvl3pPr lvl="2" rtl="0">
              <a:buNone/>
              <a:defRPr sz="1300">
                <a:solidFill>
                  <a:schemeClr val="dk1"/>
                </a:solidFill>
              </a:defRPr>
            </a:lvl3pPr>
            <a:lvl4pPr lvl="3" rtl="0">
              <a:buNone/>
              <a:defRPr sz="1300">
                <a:solidFill>
                  <a:schemeClr val="dk1"/>
                </a:solidFill>
              </a:defRPr>
            </a:lvl4pPr>
            <a:lvl5pPr lvl="4" rtl="0">
              <a:buNone/>
              <a:defRPr sz="1300">
                <a:solidFill>
                  <a:schemeClr val="dk1"/>
                </a:solidFill>
              </a:defRPr>
            </a:lvl5pPr>
            <a:lvl6pPr lvl="5" rtl="0">
              <a:buNone/>
              <a:defRPr sz="1300">
                <a:solidFill>
                  <a:schemeClr val="dk1"/>
                </a:solidFill>
              </a:defRPr>
            </a:lvl6pPr>
            <a:lvl7pPr lvl="6" rtl="0">
              <a:buNone/>
              <a:defRPr sz="1300">
                <a:solidFill>
                  <a:schemeClr val="dk1"/>
                </a:solidFill>
              </a:defRPr>
            </a:lvl7pPr>
            <a:lvl8pPr lvl="7" rtl="0">
              <a:buNone/>
              <a:defRPr sz="1300">
                <a:solidFill>
                  <a:schemeClr val="dk1"/>
                </a:solidFill>
              </a:defRPr>
            </a:lvl8pPr>
            <a:lvl9pPr lvl="8" rtl="0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">
  <p:cSld name="6_Title Slide">
    <p:bg>
      <p:bgPr>
        <a:solidFill>
          <a:srgbClr val="000000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 txBox="1">
            <a:spLocks noGrp="1"/>
          </p:cNvSpPr>
          <p:nvPr>
            <p:ph type="ctrTitle"/>
          </p:nvPr>
        </p:nvSpPr>
        <p:spPr>
          <a:xfrm>
            <a:off x="342900" y="2755670"/>
            <a:ext cx="4229100" cy="15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1"/>
          </p:nvPr>
        </p:nvSpPr>
        <p:spPr>
          <a:xfrm>
            <a:off x="342900" y="4350221"/>
            <a:ext cx="42291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10"/>
          <p:cNvCxnSpPr/>
          <p:nvPr/>
        </p:nvCxnSpPr>
        <p:spPr>
          <a:xfrm>
            <a:off x="342900" y="4682888"/>
            <a:ext cx="8400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4" name="Google Shape;6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900" y="4793619"/>
            <a:ext cx="953919" cy="221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26" Type="http://schemas.openxmlformats.org/officeDocument/2006/relationships/slideLayout" Target="../slideLayouts/slideLayout59.xml"/><Relationship Id="rId3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54.xml"/><Relationship Id="rId34" Type="http://schemas.openxmlformats.org/officeDocument/2006/relationships/slideLayout" Target="../slideLayouts/slideLayout67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58.xml"/><Relationship Id="rId33" Type="http://schemas.openxmlformats.org/officeDocument/2006/relationships/slideLayout" Target="../slideLayouts/slideLayout66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29" Type="http://schemas.openxmlformats.org/officeDocument/2006/relationships/slideLayout" Target="../slideLayouts/slideLayout62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57.xml"/><Relationship Id="rId32" Type="http://schemas.openxmlformats.org/officeDocument/2006/relationships/slideLayout" Target="../slideLayouts/slideLayout65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61.xml"/><Relationship Id="rId36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31" Type="http://schemas.openxmlformats.org/officeDocument/2006/relationships/slideLayout" Target="../slideLayouts/slideLayout64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Relationship Id="rId27" Type="http://schemas.openxmlformats.org/officeDocument/2006/relationships/slideLayout" Target="../slideLayouts/slideLayout60.xml"/><Relationship Id="rId30" Type="http://schemas.openxmlformats.org/officeDocument/2006/relationships/slideLayout" Target="../slideLayouts/slideLayout63.xml"/><Relationship Id="rId35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"/>
              <a:buNone/>
              <a:defRPr sz="33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Char char="•"/>
              <a:defRPr sz="21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•"/>
              <a:defRPr sz="15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sz="14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sz="14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sz="14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sz="14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sz="14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sz="14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i="0" u="none" strike="noStrike" cap="none">
                <a:solidFill>
                  <a:srgbClr val="94949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spcBef>
                <a:spcPts val="0"/>
              </a:spcBef>
              <a:buNone/>
              <a:defRPr sz="900" i="0" u="none" strike="noStrike" cap="none">
                <a:solidFill>
                  <a:srgbClr val="94949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spcBef>
                <a:spcPts val="0"/>
              </a:spcBef>
              <a:buNone/>
              <a:defRPr sz="900" i="0" u="none" strike="noStrike" cap="none">
                <a:solidFill>
                  <a:srgbClr val="94949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spcBef>
                <a:spcPts val="0"/>
              </a:spcBef>
              <a:buNone/>
              <a:defRPr sz="900" i="0" u="none" strike="noStrike" cap="none">
                <a:solidFill>
                  <a:srgbClr val="94949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spcBef>
                <a:spcPts val="0"/>
              </a:spcBef>
              <a:buNone/>
              <a:defRPr sz="900" i="0" u="none" strike="noStrike" cap="none">
                <a:solidFill>
                  <a:srgbClr val="94949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spcBef>
                <a:spcPts val="0"/>
              </a:spcBef>
              <a:buNone/>
              <a:defRPr sz="900" i="0" u="none" strike="noStrike" cap="none">
                <a:solidFill>
                  <a:srgbClr val="94949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spcBef>
                <a:spcPts val="0"/>
              </a:spcBef>
              <a:buNone/>
              <a:defRPr sz="900" i="0" u="none" strike="noStrike" cap="none">
                <a:solidFill>
                  <a:srgbClr val="94949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spcBef>
                <a:spcPts val="0"/>
              </a:spcBef>
              <a:buNone/>
              <a:defRPr sz="900" i="0" u="none" strike="noStrike" cap="none">
                <a:solidFill>
                  <a:srgbClr val="94949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spcBef>
                <a:spcPts val="0"/>
              </a:spcBef>
              <a:buNone/>
              <a:defRPr sz="900" i="0" u="none" strike="noStrike" cap="none">
                <a:solidFill>
                  <a:srgbClr val="94949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342900" y="4786928"/>
            <a:ext cx="953919" cy="2211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10;p1"/>
          <p:cNvCxnSpPr/>
          <p:nvPr/>
        </p:nvCxnSpPr>
        <p:spPr>
          <a:xfrm>
            <a:off x="342900" y="4682888"/>
            <a:ext cx="8400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9" r:id="rId31"/>
    <p:sldLayoutId id="2147483681" r:id="rId32"/>
    <p:sldLayoutId id="2147483721" r:id="rId3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Medium"/>
              <a:buNone/>
              <a:defRPr sz="33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31" name="Google Shape;231;p3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" name="Google Shape;232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" name="Google Shape;233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  <p:sldLayoutId id="2147483712" r:id="rId29"/>
    <p:sldLayoutId id="2147483713" r:id="rId30"/>
    <p:sldLayoutId id="2147483714" r:id="rId31"/>
    <p:sldLayoutId id="2147483715" r:id="rId32"/>
    <p:sldLayoutId id="2147483716" r:id="rId33"/>
    <p:sldLayoutId id="2147483717" r:id="rId34"/>
    <p:sldLayoutId id="2147483718" r:id="rId35"/>
    <p:sldLayoutId id="2147483722" r:id="rId3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gif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21" Type="http://schemas.openxmlformats.org/officeDocument/2006/relationships/image" Target="../media/image62.jp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7.png"/><Relationship Id="rId11" Type="http://schemas.openxmlformats.org/officeDocument/2006/relationships/image" Target="../media/image52.jpg"/><Relationship Id="rId24" Type="http://schemas.openxmlformats.org/officeDocument/2006/relationships/image" Target="../media/image65.sv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23" Type="http://schemas.openxmlformats.org/officeDocument/2006/relationships/image" Target="../media/image64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hyperlink" Target="https://github.com/ATOMScience-org/AMPL/tree/master/atomsci/ddm/examples/tutorials/models" TargetMode="External"/><Relationship Id="rId12" Type="http://schemas.openxmlformats.org/officeDocument/2006/relationships/hyperlink" Target="https://github.com/ATOMScience-org/AMP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9.xml"/><Relationship Id="rId6" Type="http://schemas.openxmlformats.org/officeDocument/2006/relationships/hyperlink" Target="https://github.com/ATOMScience-org/AMPL/tree/master/atomsci/ddm/examples/tutorials/datasets" TargetMode="External"/><Relationship Id="rId11" Type="http://schemas.openxmlformats.org/officeDocument/2006/relationships/hyperlink" Target="https://modac.cancer.gov/" TargetMode="External"/><Relationship Id="rId5" Type="http://schemas.openxmlformats.org/officeDocument/2006/relationships/hyperlink" Target="https://github.com/ATOMconsortium/AMPL" TargetMode="External"/><Relationship Id="rId10" Type="http://schemas.openxmlformats.org/officeDocument/2006/relationships/image" Target="../media/image71.png"/><Relationship Id="rId4" Type="http://schemas.openxmlformats.org/officeDocument/2006/relationships/image" Target="../media/image68.tiff"/><Relationship Id="rId9" Type="http://schemas.openxmlformats.org/officeDocument/2006/relationships/image" Target="../media/image70.png"/><Relationship Id="rId14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SEnsq9t9mxzvk_G9tiz9wfl49IXsXUuH?usp=sharin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YonwHYAZwBLfrWGct5SFk-7o2ebQQHD3?usp=sharing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cc02.safelinks.protection.outlook.com/?url=https%3A%2F%2Fncihub.org%2Fgroups%2Fcafcw%2Fcafcw22&amp;data=05%7C01%7Cnaomi.ohashi%40nih.gov%7C08eacdaf92904ad4c6d308da39c61876%7C14b77578977342d58507251ca2dc2b06%7C0%7C0%7C637885820216889113%7CUnknown%7CTWFpbGZsb3d8eyJWIjoiMC4wLjAwMDAiLCJQIjoiV2luMzIiLCJBTiI6Ik1haWwiLCJXVCI6Mn0%3D%7C3000%7C%7C%7C&amp;sdata=7kCWx2yrxYFfiAzCWZJW%2FmiCx9KhN5%2BNg7kVZokSDQU%3D&amp;reserved=0" TargetMode="External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9.xml"/><Relationship Id="rId5" Type="http://schemas.openxmlformats.org/officeDocument/2006/relationships/hyperlink" Target="https://gcc02.safelinks.protection.outlook.com/?url=https%3A%2F%2Fsubmissions.supercomputing.org%2F%3Fpage%3DSubmit%26id%3DSC22WorkshopCAFCW22StudentsSubmission%26site%3Dsc22&amp;data=05%7C01%7Cnaomi.ohashi%40nih.gov%7C08eacdaf92904ad4c6d308da39c61876%7C14b77578977342d58507251ca2dc2b06%7C0%7C0%7C637885820216889113%7CUnknown%7CTWFpbGZsb3d8eyJWIjoiMC4wLjAwMDAiLCJQIjoiV2luMzIiLCJBTiI6Ik1haWwiLCJXVCI6Mn0%3D%7C3000%7C%7C%7C&amp;sdata=0JUpjWalEt4EJBUUHDkvxLpDCG6V%2F723UVhc6dE%2BTDo%3D&amp;reserved=0" TargetMode="External"/><Relationship Id="rId4" Type="http://schemas.openxmlformats.org/officeDocument/2006/relationships/hyperlink" Target="https://sc22.supercomputing.org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0SYutXvZ1YxuAHiw5n9CraRsBn_nC4R3?usp=sharing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hyperlink" Target="https://teams.microsoft.com/l/channel/19%3aF2ar8c-FKhvj_jCsYE_TEfDuhQXzQjeUTstM-fMWBXM1%40thread.tacv2/General?groupId=c08eee28-e901-4693-8326-b2ae8a81d7f8&amp;tenantId=14b77578-9773-42d5-8507-251ca2dc2b06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f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3.jpeg"/><Relationship Id="rId5" Type="http://schemas.openxmlformats.org/officeDocument/2006/relationships/hyperlink" Target="https://www.youtube.com/watch?v=q4uezS1ErJg" TargetMode="External"/><Relationship Id="rId4" Type="http://schemas.openxmlformats.org/officeDocument/2006/relationships/image" Target="../media/image3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39.jpg"/><Relationship Id="rId4" Type="http://schemas.openxmlformats.org/officeDocument/2006/relationships/hyperlink" Target="mailto:naomi.ohashi@nih.gov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Maggie.scally@nih.gov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41.HEIC"/><Relationship Id="rId4" Type="http://schemas.openxmlformats.org/officeDocument/2006/relationships/image" Target="../media/image40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4"/>
          <p:cNvSpPr txBox="1">
            <a:spLocks noGrp="1"/>
          </p:cNvSpPr>
          <p:nvPr>
            <p:ph type="ctrTitle"/>
          </p:nvPr>
        </p:nvSpPr>
        <p:spPr>
          <a:xfrm>
            <a:off x="2057400" y="2894174"/>
            <a:ext cx="5010300" cy="276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Font typeface="Rokkitt"/>
              <a:buNone/>
            </a:pPr>
            <a:r>
              <a:rPr lang="en" b="1" dirty="0"/>
              <a:t>2022 Internship Orientation</a:t>
            </a:r>
            <a:endParaRPr b="1" dirty="0"/>
          </a:p>
        </p:txBody>
      </p:sp>
      <p:sp>
        <p:nvSpPr>
          <p:cNvPr id="488" name="Google Shape;488;p74"/>
          <p:cNvSpPr txBox="1">
            <a:spLocks noGrp="1"/>
          </p:cNvSpPr>
          <p:nvPr>
            <p:ph type="subTitle" idx="1"/>
          </p:nvPr>
        </p:nvSpPr>
        <p:spPr>
          <a:xfrm>
            <a:off x="2057400" y="3159158"/>
            <a:ext cx="6026204" cy="1241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/>
              <a:t>Program expectations, requirements &amp; additional information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About</a:t>
            </a:r>
            <a:r>
              <a:rPr lang="en" dirty="0">
                <a:solidFill>
                  <a:srgbClr val="002060"/>
                </a:solidFill>
              </a:rPr>
              <a:t>  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593" name="Google Shape;593;p84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94095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Mission: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Transform drug discovery by accelerating the development of more effective therapies for patients</a:t>
            </a: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Culture: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Transparency, Integrated, and Engaged</a:t>
            </a: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Communication:</a:t>
            </a: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Teams channel, /Teams/Zoom Meetings, Email</a:t>
            </a: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Confidentiality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 aware of the information you receive and disseminate</a:t>
            </a: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 More!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 are here to help for any questions!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8132B-EB47-4F16-840A-4182D25042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46" y="518903"/>
            <a:ext cx="1572543" cy="42494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3"/>
          <p:cNvSpPr txBox="1">
            <a:spLocks noGrp="1"/>
          </p:cNvSpPr>
          <p:nvPr>
            <p:ph type="title"/>
          </p:nvPr>
        </p:nvSpPr>
        <p:spPr>
          <a:xfrm>
            <a:off x="311700" y="906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ATOM Info - consortium structure</a:t>
            </a:r>
            <a:endParaRPr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68" name="Google Shape;56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6923" y="1249863"/>
            <a:ext cx="4218399" cy="322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9338" y="1720150"/>
            <a:ext cx="1093575" cy="93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3950" y="2610375"/>
            <a:ext cx="1171688" cy="93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9100" y="2610372"/>
            <a:ext cx="1066903" cy="93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95750" y="3601450"/>
            <a:ext cx="952500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2350" y="1711275"/>
            <a:ext cx="2277651" cy="46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8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2356" y="2239650"/>
            <a:ext cx="65261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8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24479" y="2254675"/>
            <a:ext cx="952500" cy="462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8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2350" y="2996350"/>
            <a:ext cx="2397374" cy="46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8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603098" y="3633950"/>
            <a:ext cx="1066900" cy="397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8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92342" y="3601450"/>
            <a:ext cx="885949" cy="46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8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32082" y="4173300"/>
            <a:ext cx="1398191" cy="39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83"/>
          <p:cNvPicPr preferRelativeResize="0"/>
          <p:nvPr/>
        </p:nvPicPr>
        <p:blipFill rotWithShape="1">
          <a:blip r:embed="rId15">
            <a:alphaModFix/>
          </a:blip>
          <a:srcRect t="10750" b="-10750"/>
          <a:stretch/>
        </p:blipFill>
        <p:spPr>
          <a:xfrm>
            <a:off x="311700" y="755000"/>
            <a:ext cx="2990850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8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361647" y="1056200"/>
            <a:ext cx="790575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8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622576" y="1249875"/>
            <a:ext cx="9525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83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956350" y="2812350"/>
            <a:ext cx="1706584" cy="4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83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361647" y="3288775"/>
            <a:ext cx="108585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83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137700" y="3907900"/>
            <a:ext cx="885950" cy="573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83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492576" y="3704983"/>
            <a:ext cx="885950" cy="593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83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6642275" y="2145575"/>
            <a:ext cx="1398200" cy="431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phic 4" descr="Close with solid fill">
            <a:extLst>
              <a:ext uri="{FF2B5EF4-FFF2-40B4-BE49-F238E27FC236}">
                <a16:creationId xmlns:a16="http://schemas.microsoft.com/office/drawing/2014/main" id="{A0A15160-D444-4BD7-A242-6867AF5F904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11700" y="2114100"/>
            <a:ext cx="806367" cy="80636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F441A-4507-4FD6-8CC6-C589DDCEA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473" y="278019"/>
            <a:ext cx="7886700" cy="41707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ATOM Team – Year 5, Q2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55320-E0ED-4496-8FC4-210A685F7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pPr defTabSz="685800">
              <a:buClrTx/>
              <a:defRPr/>
            </a:pPr>
            <a:fld id="{D5F11FED-66BC-4C03-9016-FD41D1C797D0}" type="slidenum">
              <a:rPr lang="en-US" kern="1200">
                <a:solidFill>
                  <a:srgbClr val="4B4B4B">
                    <a:tint val="75000"/>
                  </a:srgb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defTabSz="685800">
                <a:buClrTx/>
                <a:defRPr/>
              </a:pPr>
              <a:t>12</a:t>
            </a:fld>
            <a:endParaRPr lang="en-US" kern="1200" dirty="0">
              <a:solidFill>
                <a:srgbClr val="4B4B4B">
                  <a:tint val="75000"/>
                </a:srgb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aphicFrame>
        <p:nvGraphicFramePr>
          <p:cNvPr id="6" name="Content Placeholder 9">
            <a:extLst>
              <a:ext uri="{FF2B5EF4-FFF2-40B4-BE49-F238E27FC236}">
                <a16:creationId xmlns:a16="http://schemas.microsoft.com/office/drawing/2014/main" id="{55FA9FCB-6BB1-4B0B-B46E-7A0926D0F9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5399937"/>
              </p:ext>
            </p:extLst>
          </p:nvPr>
        </p:nvGraphicFramePr>
        <p:xfrm>
          <a:off x="115432" y="1951454"/>
          <a:ext cx="8867870" cy="2620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EC1F306-5A1A-44CF-AA5F-49BC54FC8E6C}"/>
              </a:ext>
            </a:extLst>
          </p:cNvPr>
          <p:cNvSpPr/>
          <p:nvPr/>
        </p:nvSpPr>
        <p:spPr>
          <a:xfrm>
            <a:off x="362780" y="1453960"/>
            <a:ext cx="3210599" cy="3657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buClrTx/>
              <a:defRPr/>
            </a:pPr>
            <a:r>
              <a:rPr lang="en-US" sz="1200" kern="12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R&amp;D Management</a:t>
            </a:r>
            <a:r>
              <a:rPr lang="en-US" sz="1350" kern="12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C32621-D02F-4E97-8F85-1368110296D9}"/>
              </a:ext>
            </a:extLst>
          </p:cNvPr>
          <p:cNvGrpSpPr/>
          <p:nvPr/>
        </p:nvGrpSpPr>
        <p:grpSpPr>
          <a:xfrm>
            <a:off x="1818327" y="1491302"/>
            <a:ext cx="747869" cy="305534"/>
            <a:chOff x="1466889" y="1743210"/>
            <a:chExt cx="1266607" cy="40737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23540CD-F216-4835-B6B0-DA5DC463A8C1}"/>
                </a:ext>
              </a:extLst>
            </p:cNvPr>
            <p:cNvSpPr/>
            <p:nvPr/>
          </p:nvSpPr>
          <p:spPr>
            <a:xfrm>
              <a:off x="1466889" y="1743210"/>
              <a:ext cx="1254672" cy="40737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ectangle: Rounded Corners 6">
              <a:extLst>
                <a:ext uri="{FF2B5EF4-FFF2-40B4-BE49-F238E27FC236}">
                  <a16:creationId xmlns:a16="http://schemas.microsoft.com/office/drawing/2014/main" id="{BF8631CB-508A-4606-84BA-F806BB5C3814}"/>
                </a:ext>
              </a:extLst>
            </p:cNvPr>
            <p:cNvSpPr txBox="1"/>
            <p:nvPr/>
          </p:nvSpPr>
          <p:spPr>
            <a:xfrm>
              <a:off x="1478822" y="1755142"/>
              <a:ext cx="1254674" cy="3835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145" tIns="12859" rIns="17145" bIns="12859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defRPr/>
              </a:pPr>
              <a:r>
                <a:rPr lang="en-US" sz="675" kern="120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Jonathan Allen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282D2DA-3D2C-44EE-A07A-4285F61E159B}"/>
              </a:ext>
            </a:extLst>
          </p:cNvPr>
          <p:cNvGrpSpPr/>
          <p:nvPr/>
        </p:nvGrpSpPr>
        <p:grpSpPr>
          <a:xfrm>
            <a:off x="2709182" y="1486768"/>
            <a:ext cx="752240" cy="365749"/>
            <a:chOff x="120411" y="1743210"/>
            <a:chExt cx="1011671" cy="487665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D5E5C888-96A4-4BE2-A65D-B69FD286C796}"/>
                </a:ext>
              </a:extLst>
            </p:cNvPr>
            <p:cNvSpPr/>
            <p:nvPr/>
          </p:nvSpPr>
          <p:spPr>
            <a:xfrm>
              <a:off x="128088" y="1743210"/>
              <a:ext cx="996317" cy="40737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ectangle: Rounded Corners 4">
              <a:extLst>
                <a:ext uri="{FF2B5EF4-FFF2-40B4-BE49-F238E27FC236}">
                  <a16:creationId xmlns:a16="http://schemas.microsoft.com/office/drawing/2014/main" id="{E99ACAE5-3784-4D3E-938E-30A155EA0576}"/>
                </a:ext>
              </a:extLst>
            </p:cNvPr>
            <p:cNvSpPr txBox="1"/>
            <p:nvPr/>
          </p:nvSpPr>
          <p:spPr>
            <a:xfrm>
              <a:off x="120411" y="1847360"/>
              <a:ext cx="1011671" cy="3835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145" tIns="12859" rIns="17145" bIns="12859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defRPr/>
              </a:pPr>
              <a:r>
                <a:rPr lang="en-US" sz="675" kern="120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Naomi Ohashi </a:t>
              </a:r>
            </a:p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defRPr/>
              </a:pPr>
              <a:endParaRPr lang="en-US" sz="675" kern="12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FB4F2EC-6891-4850-BB9D-31730D6DF996}"/>
              </a:ext>
            </a:extLst>
          </p:cNvPr>
          <p:cNvSpPr/>
          <p:nvPr/>
        </p:nvSpPr>
        <p:spPr>
          <a:xfrm>
            <a:off x="1371538" y="997454"/>
            <a:ext cx="6289166" cy="3657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buClrTx/>
              <a:defRPr/>
            </a:pPr>
            <a:r>
              <a:rPr lang="en-US" sz="1350" kern="12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JRC	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ABA6D70-204A-4C03-8586-F245628BDC06}"/>
              </a:ext>
            </a:extLst>
          </p:cNvPr>
          <p:cNvGrpSpPr/>
          <p:nvPr/>
        </p:nvGrpSpPr>
        <p:grpSpPr>
          <a:xfrm>
            <a:off x="2662448" y="1034185"/>
            <a:ext cx="744449" cy="306524"/>
            <a:chOff x="382185" y="1743210"/>
            <a:chExt cx="996317" cy="408699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B1F18D78-AAE5-40CE-90D4-DE1C27340006}"/>
                </a:ext>
              </a:extLst>
            </p:cNvPr>
            <p:cNvSpPr/>
            <p:nvPr/>
          </p:nvSpPr>
          <p:spPr>
            <a:xfrm>
              <a:off x="382185" y="1743210"/>
              <a:ext cx="996317" cy="40737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Rectangle: Rounded Corners 6">
              <a:extLst>
                <a:ext uri="{FF2B5EF4-FFF2-40B4-BE49-F238E27FC236}">
                  <a16:creationId xmlns:a16="http://schemas.microsoft.com/office/drawing/2014/main" id="{D1C31E26-7CE4-47F0-A090-734144628C75}"/>
                </a:ext>
              </a:extLst>
            </p:cNvPr>
            <p:cNvSpPr txBox="1"/>
            <p:nvPr/>
          </p:nvSpPr>
          <p:spPr>
            <a:xfrm>
              <a:off x="394116" y="1768394"/>
              <a:ext cx="972453" cy="3835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145" tIns="12859" rIns="17145" bIns="12859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defRPr/>
              </a:pPr>
              <a:r>
                <a:rPr lang="en-US" sz="675" kern="120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Jim </a:t>
              </a:r>
              <a:r>
                <a:rPr lang="en-US" sz="675" kern="1200" dirty="0" err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Brase</a:t>
              </a:r>
              <a:endParaRPr lang="en-US" sz="675" kern="12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FCE8195-BEF0-4D97-AF53-B97C0D608D8A}"/>
              </a:ext>
            </a:extLst>
          </p:cNvPr>
          <p:cNvGrpSpPr/>
          <p:nvPr/>
        </p:nvGrpSpPr>
        <p:grpSpPr>
          <a:xfrm>
            <a:off x="4320640" y="1025419"/>
            <a:ext cx="744449" cy="306524"/>
            <a:chOff x="1466890" y="1273157"/>
            <a:chExt cx="996317" cy="408699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DC10CB56-2E76-4D0C-9E06-629BFBD43C58}"/>
                </a:ext>
              </a:extLst>
            </p:cNvPr>
            <p:cNvSpPr/>
            <p:nvPr/>
          </p:nvSpPr>
          <p:spPr>
            <a:xfrm>
              <a:off x="1466890" y="1273157"/>
              <a:ext cx="996317" cy="40737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Rectangle: Rounded Corners 4">
              <a:extLst>
                <a:ext uri="{FF2B5EF4-FFF2-40B4-BE49-F238E27FC236}">
                  <a16:creationId xmlns:a16="http://schemas.microsoft.com/office/drawing/2014/main" id="{E18A90F0-0F2D-4C8F-A675-41188F095595}"/>
                </a:ext>
              </a:extLst>
            </p:cNvPr>
            <p:cNvSpPr txBox="1"/>
            <p:nvPr/>
          </p:nvSpPr>
          <p:spPr>
            <a:xfrm>
              <a:off x="1478821" y="1298341"/>
              <a:ext cx="972453" cy="3835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145" tIns="12859" rIns="17145" bIns="12859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defRPr/>
              </a:pPr>
              <a:r>
                <a:rPr lang="en-US" sz="675" kern="120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Michelle Arkin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81790B-8113-44CF-ABE9-DDD74DAB4592}"/>
              </a:ext>
            </a:extLst>
          </p:cNvPr>
          <p:cNvGrpSpPr/>
          <p:nvPr/>
        </p:nvGrpSpPr>
        <p:grpSpPr>
          <a:xfrm>
            <a:off x="5157467" y="1019034"/>
            <a:ext cx="744449" cy="305534"/>
            <a:chOff x="1466890" y="1743210"/>
            <a:chExt cx="996317" cy="407379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57694A23-A142-4D27-8105-74231208754B}"/>
                </a:ext>
              </a:extLst>
            </p:cNvPr>
            <p:cNvSpPr/>
            <p:nvPr/>
          </p:nvSpPr>
          <p:spPr>
            <a:xfrm>
              <a:off x="1466890" y="1743210"/>
              <a:ext cx="996317" cy="40737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Rectangle: Rounded Corners 6">
              <a:extLst>
                <a:ext uri="{FF2B5EF4-FFF2-40B4-BE49-F238E27FC236}">
                  <a16:creationId xmlns:a16="http://schemas.microsoft.com/office/drawing/2014/main" id="{3A83F7D2-FE68-4ECD-8B68-6359524B6199}"/>
                </a:ext>
              </a:extLst>
            </p:cNvPr>
            <p:cNvSpPr txBox="1"/>
            <p:nvPr/>
          </p:nvSpPr>
          <p:spPr>
            <a:xfrm>
              <a:off x="1478822" y="1755142"/>
              <a:ext cx="972453" cy="3835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145" tIns="12859" rIns="17145" bIns="12859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defRPr/>
              </a:pPr>
              <a:r>
                <a:rPr lang="en-US" sz="675" kern="120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Dwight Nissley</a:t>
              </a:r>
            </a:p>
          </p:txBody>
        </p:sp>
      </p:grpSp>
      <p:sp>
        <p:nvSpPr>
          <p:cNvPr id="46" name="Rectangle: Rounded Corners 4">
            <a:extLst>
              <a:ext uri="{FF2B5EF4-FFF2-40B4-BE49-F238E27FC236}">
                <a16:creationId xmlns:a16="http://schemas.microsoft.com/office/drawing/2014/main" id="{968D1C07-762E-7A43-A08E-91FE5E036555}"/>
              </a:ext>
            </a:extLst>
          </p:cNvPr>
          <p:cNvSpPr txBox="1"/>
          <p:nvPr/>
        </p:nvSpPr>
        <p:spPr>
          <a:xfrm>
            <a:off x="1862006" y="1029470"/>
            <a:ext cx="729340" cy="287636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7145" tIns="12859" rIns="17145" bIns="12859" numCol="1" spcCol="1270" anchor="ctr" anchorCtr="0">
            <a:noAutofit/>
          </a:bodyPr>
          <a:lstStyle/>
          <a:p>
            <a:pPr algn="ctr" defTabSz="3000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defRPr/>
            </a:pPr>
            <a:r>
              <a:rPr lang="en-US" sz="675" kern="12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Belinda Akpa</a:t>
            </a:r>
          </a:p>
        </p:txBody>
      </p:sp>
      <p:sp>
        <p:nvSpPr>
          <p:cNvPr id="47" name="Rectangle: Rounded Corners 6">
            <a:extLst>
              <a:ext uri="{FF2B5EF4-FFF2-40B4-BE49-F238E27FC236}">
                <a16:creationId xmlns:a16="http://schemas.microsoft.com/office/drawing/2014/main" id="{FD93ABA7-8C02-784A-89CF-773DBF59B23A}"/>
              </a:ext>
            </a:extLst>
          </p:cNvPr>
          <p:cNvSpPr/>
          <p:nvPr/>
        </p:nvSpPr>
        <p:spPr>
          <a:xfrm>
            <a:off x="3621506" y="1441552"/>
            <a:ext cx="5239753" cy="3657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buClrTx/>
              <a:defRPr/>
            </a:pPr>
            <a:r>
              <a:rPr lang="en-US" sz="1200" kern="12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BD/Ops</a:t>
            </a:r>
            <a:r>
              <a:rPr lang="en-US" sz="1350" kern="12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</a:p>
        </p:txBody>
      </p:sp>
      <p:sp>
        <p:nvSpPr>
          <p:cNvPr id="48" name="Rectangle: Rounded Corners 11">
            <a:extLst>
              <a:ext uri="{FF2B5EF4-FFF2-40B4-BE49-F238E27FC236}">
                <a16:creationId xmlns:a16="http://schemas.microsoft.com/office/drawing/2014/main" id="{F66B929D-85B4-C543-9C70-53A869688FD2}"/>
              </a:ext>
            </a:extLst>
          </p:cNvPr>
          <p:cNvSpPr/>
          <p:nvPr/>
        </p:nvSpPr>
        <p:spPr>
          <a:xfrm>
            <a:off x="4343552" y="1471763"/>
            <a:ext cx="673251" cy="297165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9" name="Rectangle: Rounded Corners 6">
            <a:extLst>
              <a:ext uri="{FF2B5EF4-FFF2-40B4-BE49-F238E27FC236}">
                <a16:creationId xmlns:a16="http://schemas.microsoft.com/office/drawing/2014/main" id="{67962B23-12CA-754A-A95D-486BB77308E3}"/>
              </a:ext>
            </a:extLst>
          </p:cNvPr>
          <p:cNvSpPr txBox="1"/>
          <p:nvPr/>
        </p:nvSpPr>
        <p:spPr>
          <a:xfrm>
            <a:off x="4382109" y="1483627"/>
            <a:ext cx="641741" cy="25647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7145" tIns="12859" rIns="17145" bIns="12859" numCol="1" spcCol="1270" anchor="ctr" anchorCtr="0">
            <a:noAutofit/>
          </a:bodyPr>
          <a:lstStyle/>
          <a:p>
            <a:pPr algn="ctr" defTabSz="3000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defRPr/>
            </a:pPr>
            <a:r>
              <a:rPr lang="en-US" sz="675" kern="12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Amy </a:t>
            </a:r>
            <a:r>
              <a:rPr lang="en-US" sz="675" kern="12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Gryshuk</a:t>
            </a:r>
            <a:endParaRPr lang="en-US" sz="675" kern="12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Rectangle: Rounded Corners 11">
            <a:extLst>
              <a:ext uri="{FF2B5EF4-FFF2-40B4-BE49-F238E27FC236}">
                <a16:creationId xmlns:a16="http://schemas.microsoft.com/office/drawing/2014/main" id="{56BFEE00-B6CA-DC4A-ADF2-F78949EF87BC}"/>
              </a:ext>
            </a:extLst>
          </p:cNvPr>
          <p:cNvSpPr/>
          <p:nvPr/>
        </p:nvSpPr>
        <p:spPr>
          <a:xfrm>
            <a:off x="5088084" y="1474678"/>
            <a:ext cx="706719" cy="305534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1" name="Rectangle: Rounded Corners 6">
            <a:extLst>
              <a:ext uri="{FF2B5EF4-FFF2-40B4-BE49-F238E27FC236}">
                <a16:creationId xmlns:a16="http://schemas.microsoft.com/office/drawing/2014/main" id="{3E72AB98-529C-1C4D-9D94-AE3FB764D0EA}"/>
              </a:ext>
            </a:extLst>
          </p:cNvPr>
          <p:cNvSpPr txBox="1"/>
          <p:nvPr/>
        </p:nvSpPr>
        <p:spPr>
          <a:xfrm>
            <a:off x="5095131" y="1483627"/>
            <a:ext cx="706719" cy="2876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7145" tIns="12859" rIns="17145" bIns="12859" numCol="1" spcCol="1270" anchor="ctr" anchorCtr="0">
            <a:noAutofit/>
          </a:bodyPr>
          <a:lstStyle/>
          <a:p>
            <a:pPr algn="ctr" defTabSz="3000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defRPr/>
            </a:pPr>
            <a:r>
              <a:rPr lang="en-US" sz="675" kern="12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Vladimir Popov</a:t>
            </a:r>
          </a:p>
        </p:txBody>
      </p:sp>
      <p:sp>
        <p:nvSpPr>
          <p:cNvPr id="52" name="Rectangle: Rounded Corners 11">
            <a:extLst>
              <a:ext uri="{FF2B5EF4-FFF2-40B4-BE49-F238E27FC236}">
                <a16:creationId xmlns:a16="http://schemas.microsoft.com/office/drawing/2014/main" id="{B92D1C9C-0164-4445-A43E-1A0FEDC2FFE7}"/>
              </a:ext>
            </a:extLst>
          </p:cNvPr>
          <p:cNvSpPr/>
          <p:nvPr/>
        </p:nvSpPr>
        <p:spPr>
          <a:xfrm>
            <a:off x="6625369" y="1466886"/>
            <a:ext cx="691307" cy="305534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3" name="Rectangle: Rounded Corners 6">
            <a:extLst>
              <a:ext uri="{FF2B5EF4-FFF2-40B4-BE49-F238E27FC236}">
                <a16:creationId xmlns:a16="http://schemas.microsoft.com/office/drawing/2014/main" id="{501A956D-7A0F-3343-87F2-5F567F95A090}"/>
              </a:ext>
            </a:extLst>
          </p:cNvPr>
          <p:cNvSpPr txBox="1"/>
          <p:nvPr/>
        </p:nvSpPr>
        <p:spPr>
          <a:xfrm>
            <a:off x="6625369" y="1475835"/>
            <a:ext cx="698354" cy="2876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7145" tIns="12859" rIns="17145" bIns="12859" numCol="1" spcCol="1270" anchor="ctr" anchorCtr="0">
            <a:noAutofit/>
          </a:bodyPr>
          <a:lstStyle/>
          <a:p>
            <a:pPr algn="ctr" defTabSz="3000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defRPr/>
            </a:pPr>
            <a:r>
              <a:rPr lang="en-US" sz="67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Ryan Weil</a:t>
            </a:r>
            <a:endParaRPr lang="en-US" sz="675" kern="12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Rectangle: Rounded Corners 11">
            <a:extLst>
              <a:ext uri="{FF2B5EF4-FFF2-40B4-BE49-F238E27FC236}">
                <a16:creationId xmlns:a16="http://schemas.microsoft.com/office/drawing/2014/main" id="{29162D3E-4C4C-1A4D-B685-81BBD903A265}"/>
              </a:ext>
            </a:extLst>
          </p:cNvPr>
          <p:cNvSpPr/>
          <p:nvPr/>
        </p:nvSpPr>
        <p:spPr>
          <a:xfrm>
            <a:off x="7376832" y="1466886"/>
            <a:ext cx="673251" cy="305534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5" name="Rectangle: Rounded Corners 6">
            <a:extLst>
              <a:ext uri="{FF2B5EF4-FFF2-40B4-BE49-F238E27FC236}">
                <a16:creationId xmlns:a16="http://schemas.microsoft.com/office/drawing/2014/main" id="{BE82999B-FAA7-404B-955C-1E52EC2EE83E}"/>
              </a:ext>
            </a:extLst>
          </p:cNvPr>
          <p:cNvSpPr txBox="1"/>
          <p:nvPr/>
        </p:nvSpPr>
        <p:spPr>
          <a:xfrm>
            <a:off x="7369785" y="1475835"/>
            <a:ext cx="687345" cy="2876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7145" tIns="12859" rIns="17145" bIns="12859" numCol="1" spcCol="1270" anchor="ctr" anchorCtr="0">
            <a:noAutofit/>
          </a:bodyPr>
          <a:lstStyle/>
          <a:p>
            <a:pPr algn="ctr" defTabSz="3000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defRPr/>
            </a:pPr>
            <a:r>
              <a:rPr lang="en-US" sz="675" kern="12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Becky </a:t>
            </a:r>
            <a:r>
              <a:rPr lang="en-US" sz="675" kern="12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Lein</a:t>
            </a:r>
            <a:endParaRPr lang="en-US" sz="675" kern="12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Rectangle: Rounded Corners 6">
            <a:extLst>
              <a:ext uri="{FF2B5EF4-FFF2-40B4-BE49-F238E27FC236}">
                <a16:creationId xmlns:a16="http://schemas.microsoft.com/office/drawing/2014/main" id="{7F29F9BA-4600-C041-8916-74107099C011}"/>
              </a:ext>
            </a:extLst>
          </p:cNvPr>
          <p:cNvSpPr txBox="1"/>
          <p:nvPr/>
        </p:nvSpPr>
        <p:spPr>
          <a:xfrm>
            <a:off x="6013965" y="1021379"/>
            <a:ext cx="726617" cy="287636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7145" tIns="12859" rIns="17145" bIns="12859" numCol="1" spcCol="1270" anchor="ctr" anchorCtr="0">
            <a:noAutofit/>
          </a:bodyPr>
          <a:lstStyle/>
          <a:p>
            <a:pPr algn="ctr" defTabSz="3000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defRPr/>
            </a:pPr>
            <a:r>
              <a:rPr lang="en-US" sz="675" kern="12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Tom </a:t>
            </a:r>
            <a:r>
              <a:rPr lang="en-US" sz="675" kern="12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Brettin</a:t>
            </a:r>
            <a:endParaRPr lang="en-US" sz="675" kern="12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Rectangle: Rounded Corners 6">
            <a:extLst>
              <a:ext uri="{FF2B5EF4-FFF2-40B4-BE49-F238E27FC236}">
                <a16:creationId xmlns:a16="http://schemas.microsoft.com/office/drawing/2014/main" id="{A27F496B-2452-3B4B-85F5-8ACD42212F29}"/>
              </a:ext>
            </a:extLst>
          </p:cNvPr>
          <p:cNvSpPr txBox="1"/>
          <p:nvPr/>
        </p:nvSpPr>
        <p:spPr>
          <a:xfrm>
            <a:off x="6852630" y="1025419"/>
            <a:ext cx="726618" cy="287636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7145" tIns="12859" rIns="17145" bIns="12859" numCol="1" spcCol="1270" anchor="ctr" anchorCtr="0">
            <a:noAutofit/>
          </a:bodyPr>
          <a:lstStyle/>
          <a:p>
            <a:pPr algn="ctr" defTabSz="3000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defRPr/>
            </a:pPr>
            <a:r>
              <a:rPr lang="en-US" sz="675" kern="12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Frank Alexander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A39E1EE-86C8-D44C-80A6-ED6968398EAC}"/>
              </a:ext>
            </a:extLst>
          </p:cNvPr>
          <p:cNvGrpSpPr/>
          <p:nvPr/>
        </p:nvGrpSpPr>
        <p:grpSpPr>
          <a:xfrm>
            <a:off x="3488834" y="1021379"/>
            <a:ext cx="744449" cy="306524"/>
            <a:chOff x="382185" y="1743210"/>
            <a:chExt cx="996317" cy="408699"/>
          </a:xfrm>
        </p:grpSpPr>
        <p:sp>
          <p:nvSpPr>
            <p:cNvPr id="61" name="Rectangle: Rounded Corners 40">
              <a:extLst>
                <a:ext uri="{FF2B5EF4-FFF2-40B4-BE49-F238E27FC236}">
                  <a16:creationId xmlns:a16="http://schemas.microsoft.com/office/drawing/2014/main" id="{F4B6980B-2D68-2040-9DD5-1C3991966EB6}"/>
                </a:ext>
              </a:extLst>
            </p:cNvPr>
            <p:cNvSpPr/>
            <p:nvPr/>
          </p:nvSpPr>
          <p:spPr>
            <a:xfrm>
              <a:off x="382185" y="1743210"/>
              <a:ext cx="996317" cy="40737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2" name="Rectangle: Rounded Corners 6">
              <a:extLst>
                <a:ext uri="{FF2B5EF4-FFF2-40B4-BE49-F238E27FC236}">
                  <a16:creationId xmlns:a16="http://schemas.microsoft.com/office/drawing/2014/main" id="{45F1D81D-2F77-7A4A-9801-81DF9FEC6112}"/>
                </a:ext>
              </a:extLst>
            </p:cNvPr>
            <p:cNvSpPr txBox="1"/>
            <p:nvPr/>
          </p:nvSpPr>
          <p:spPr>
            <a:xfrm>
              <a:off x="394116" y="1768394"/>
              <a:ext cx="972453" cy="3835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145" tIns="12859" rIns="17145" bIns="12859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defRPr/>
              </a:pPr>
              <a:r>
                <a:rPr lang="en-US" sz="675" kern="120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Eric Stahlberg</a:t>
              </a:r>
            </a:p>
          </p:txBody>
        </p:sp>
      </p:grpSp>
      <p:sp>
        <p:nvSpPr>
          <p:cNvPr id="58" name="Rectangle: Rounded Corners 11">
            <a:extLst>
              <a:ext uri="{FF2B5EF4-FFF2-40B4-BE49-F238E27FC236}">
                <a16:creationId xmlns:a16="http://schemas.microsoft.com/office/drawing/2014/main" id="{CBC45E60-F0B2-D545-AC7F-A8509C480057}"/>
              </a:ext>
            </a:extLst>
          </p:cNvPr>
          <p:cNvSpPr/>
          <p:nvPr/>
        </p:nvSpPr>
        <p:spPr>
          <a:xfrm>
            <a:off x="5865540" y="1467101"/>
            <a:ext cx="706719" cy="305534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9" name="Rectangle: Rounded Corners 6">
            <a:extLst>
              <a:ext uri="{FF2B5EF4-FFF2-40B4-BE49-F238E27FC236}">
                <a16:creationId xmlns:a16="http://schemas.microsoft.com/office/drawing/2014/main" id="{1F29E63E-1D62-1F4F-8905-93BCE82CBE9F}"/>
              </a:ext>
            </a:extLst>
          </p:cNvPr>
          <p:cNvSpPr txBox="1"/>
          <p:nvPr/>
        </p:nvSpPr>
        <p:spPr>
          <a:xfrm>
            <a:off x="5872587" y="1476050"/>
            <a:ext cx="706719" cy="2876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7145" tIns="12859" rIns="17145" bIns="12859" numCol="1" spcCol="1270" anchor="ctr" anchorCtr="0">
            <a:noAutofit/>
          </a:bodyPr>
          <a:lstStyle/>
          <a:p>
            <a:pPr algn="ctr" defTabSz="3000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defRPr/>
            </a:pPr>
            <a:r>
              <a:rPr lang="en-US" sz="67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Naomi Ohashi</a:t>
            </a:r>
            <a:endParaRPr lang="en-US" sz="675" kern="12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1FD47A-3B15-5AEB-860E-5A1177717232}"/>
              </a:ext>
            </a:extLst>
          </p:cNvPr>
          <p:cNvSpPr txBox="1"/>
          <p:nvPr/>
        </p:nvSpPr>
        <p:spPr>
          <a:xfrm>
            <a:off x="7261058" y="4770522"/>
            <a:ext cx="9083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As of May 2022</a:t>
            </a:r>
          </a:p>
        </p:txBody>
      </p:sp>
      <p:sp>
        <p:nvSpPr>
          <p:cNvPr id="45" name="Rectangle: Rounded Corners 11">
            <a:extLst>
              <a:ext uri="{FF2B5EF4-FFF2-40B4-BE49-F238E27FC236}">
                <a16:creationId xmlns:a16="http://schemas.microsoft.com/office/drawing/2014/main" id="{432B3383-E420-798E-F3B7-35AD8B9E5F01}"/>
              </a:ext>
            </a:extLst>
          </p:cNvPr>
          <p:cNvSpPr/>
          <p:nvPr/>
        </p:nvSpPr>
        <p:spPr>
          <a:xfrm>
            <a:off x="8098828" y="1467101"/>
            <a:ext cx="706719" cy="305534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sz="675" dirty="0">
                <a:latin typeface="Calibri" panose="020F0502020204030204" pitchFamily="34" charset="0"/>
                <a:cs typeface="Calibri" panose="020F0502020204030204" pitchFamily="34" charset="0"/>
              </a:rPr>
              <a:t>Maggie Scully</a:t>
            </a:r>
          </a:p>
        </p:txBody>
      </p:sp>
    </p:spTree>
    <p:extLst>
      <p:ext uri="{BB962C8B-B14F-4D97-AF65-F5344CB8AC3E}">
        <p14:creationId xmlns:p14="http://schemas.microsoft.com/office/powerpoint/2010/main" val="1839893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8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89"/>
          <p:cNvSpPr/>
          <p:nvPr/>
        </p:nvSpPr>
        <p:spPr>
          <a:xfrm rot="10800000" flipH="1">
            <a:off x="1" y="0"/>
            <a:ext cx="9143998" cy="1181966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92D3C"/>
              </a:gs>
            </a:gsLst>
            <a:lin ang="60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89"/>
          <p:cNvSpPr/>
          <p:nvPr/>
        </p:nvSpPr>
        <p:spPr>
          <a:xfrm>
            <a:off x="0" y="0"/>
            <a:ext cx="6096642" cy="1181596"/>
          </a:xfrm>
          <a:prstGeom prst="rect">
            <a:avLst/>
          </a:prstGeom>
          <a:gradFill>
            <a:gsLst>
              <a:gs pos="0">
                <a:srgbClr val="373C50">
                  <a:alpha val="40784"/>
                </a:srgbClr>
              </a:gs>
              <a:gs pos="74000">
                <a:srgbClr val="7982A3">
                  <a:alpha val="0"/>
                </a:srgbClr>
              </a:gs>
              <a:gs pos="100000">
                <a:srgbClr val="7982A3">
                  <a:alpha val="0"/>
                </a:srgbClr>
              </a:gs>
            </a:gsLst>
            <a:lin ang="8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89"/>
          <p:cNvSpPr/>
          <p:nvPr/>
        </p:nvSpPr>
        <p:spPr>
          <a:xfrm flipH="1">
            <a:off x="-2" y="-1"/>
            <a:ext cx="9144001" cy="1180733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78000">
                <a:srgbClr val="373C50">
                  <a:alpha val="14901"/>
                </a:srgbClr>
              </a:gs>
              <a:gs pos="100000">
                <a:srgbClr val="373C50">
                  <a:alpha val="14901"/>
                </a:srgbClr>
              </a:gs>
            </a:gsLst>
            <a:lin ang="156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89"/>
          <p:cNvSpPr txBox="1">
            <a:spLocks noGrp="1"/>
          </p:cNvSpPr>
          <p:nvPr>
            <p:ph type="title"/>
          </p:nvPr>
        </p:nvSpPr>
        <p:spPr>
          <a:xfrm>
            <a:off x="524785" y="186028"/>
            <a:ext cx="5297791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 Medium"/>
              <a:buNone/>
            </a:pPr>
            <a:r>
              <a:rPr lang="en" sz="30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Montserrat Medium"/>
              </a:rPr>
              <a:t>Challenges in Drug Discovery </a:t>
            </a:r>
            <a:endParaRPr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5" name="Google Shape;685;p89"/>
          <p:cNvSpPr txBox="1">
            <a:spLocks noGrp="1"/>
          </p:cNvSpPr>
          <p:nvPr>
            <p:ph type="body" idx="1"/>
          </p:nvPr>
        </p:nvSpPr>
        <p:spPr>
          <a:xfrm>
            <a:off x="6429374" y="293124"/>
            <a:ext cx="2425189" cy="655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</a:pPr>
            <a:r>
              <a:rPr lang="en" sz="1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ATOM: Acerating Therapeutics for  Opportunities in Medicine</a:t>
            </a:r>
            <a:endParaRPr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86" name="Google Shape;686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5137" y="1241456"/>
            <a:ext cx="7100046" cy="3716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630;p88">
            <a:extLst>
              <a:ext uri="{FF2B5EF4-FFF2-40B4-BE49-F238E27FC236}">
                <a16:creationId xmlns:a16="http://schemas.microsoft.com/office/drawing/2014/main" id="{3CFA4B33-F912-4826-BE47-2C1542E8BD3A}"/>
              </a:ext>
            </a:extLst>
          </p:cNvPr>
          <p:cNvSpPr/>
          <p:nvPr/>
        </p:nvSpPr>
        <p:spPr>
          <a:xfrm>
            <a:off x="0" y="0"/>
            <a:ext cx="9143997" cy="8453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b="1" dirty="0">
                <a:solidFill>
                  <a:srgbClr val="FFFFFF"/>
                </a:solidFill>
              </a:rPr>
              <a:t>                                                                            </a:t>
            </a:r>
            <a:r>
              <a:rPr lang="en-US" sz="900" b="1" i="0" u="none" strike="noStrike" cap="none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#ATOMScience</a:t>
            </a:r>
          </a:p>
          <a:p>
            <a:pPr algn="ctr">
              <a:lnSpc>
                <a:spcPct val="150000"/>
              </a:lnSpc>
              <a:buClr>
                <a:srgbClr val="FFFFFF"/>
              </a:buClr>
              <a:buSzPts val="900"/>
            </a:pPr>
            <a:r>
              <a:rPr lang="en-US" sz="900" b="1" i="0" u="none" strike="noStrike" cap="none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                                                                                                                                                 @FredNatLab</a:t>
            </a:r>
          </a:p>
          <a:p>
            <a:pPr algn="ctr">
              <a:lnSpc>
                <a:spcPct val="150000"/>
              </a:lnSpc>
              <a:buClr>
                <a:srgbClr val="FFFFFF"/>
              </a:buClr>
              <a:buSzPts val="900"/>
            </a:pPr>
            <a:r>
              <a:rPr lang="en-US" sz="900" b="1" i="0" u="none" strike="noStrike" cap="none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                                                                                                                                                      #AI  #ML </a:t>
            </a:r>
            <a:r>
              <a:rPr lang="en-US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00" b="1" i="0" u="none" strike="noStrike" cap="none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#AMPL</a:t>
            </a:r>
            <a:endParaRPr lang="en-US" sz="9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endParaRPr lang="en-US" sz="2000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A403781-724B-42B2-BDD8-390BB1A02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693" y="3141662"/>
            <a:ext cx="1676186" cy="1898483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9ED089FF-C195-453A-9832-B77887F8F3E9}"/>
              </a:ext>
            </a:extLst>
          </p:cNvPr>
          <p:cNvSpPr/>
          <p:nvPr/>
        </p:nvSpPr>
        <p:spPr>
          <a:xfrm>
            <a:off x="699643" y="868396"/>
            <a:ext cx="4116331" cy="218999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8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E423570-C865-43D7-AFFA-4EA0F1E08830}"/>
              </a:ext>
            </a:extLst>
          </p:cNvPr>
          <p:cNvSpPr/>
          <p:nvPr/>
        </p:nvSpPr>
        <p:spPr>
          <a:xfrm>
            <a:off x="4938080" y="876197"/>
            <a:ext cx="3502366" cy="188801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33812">
              <a:spcBef>
                <a:spcPts val="77"/>
              </a:spcBef>
              <a:buClrTx/>
              <a:defRPr/>
            </a:pPr>
            <a:endParaRPr lang="en-US" sz="818" kern="1200">
              <a:solidFill>
                <a:srgbClr val="4B4B4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Content Placeholder 3">
            <a:extLst>
              <a:ext uri="{FF2B5EF4-FFF2-40B4-BE49-F238E27FC236}">
                <a16:creationId xmlns:a16="http://schemas.microsoft.com/office/drawing/2014/main" id="{8998CE4D-5851-43FD-8C75-F682C15ED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64" y="1280735"/>
            <a:ext cx="3899396" cy="171783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C0EF9CBE-981A-4E2A-92C6-30C2ACF3E21D}"/>
              </a:ext>
            </a:extLst>
          </p:cNvPr>
          <p:cNvSpPr txBox="1"/>
          <p:nvPr/>
        </p:nvSpPr>
        <p:spPr>
          <a:xfrm>
            <a:off x="2112868" y="871643"/>
            <a:ext cx="1269389" cy="347128"/>
          </a:xfrm>
          <a:prstGeom prst="rect">
            <a:avLst/>
          </a:prstGeom>
          <a:noFill/>
        </p:spPr>
        <p:txBody>
          <a:bodyPr vert="horz" wrap="square" lIns="74815" tIns="37407" rIns="74815" bIns="37407" rtlCol="0">
            <a:normAutofit/>
          </a:bodyPr>
          <a:lstStyle/>
          <a:p>
            <a:r>
              <a:rPr lang="en-US" sz="1023" b="1" dirty="0">
                <a:latin typeface="Calibri" panose="020F0502020204030204" pitchFamily="34" charset="0"/>
                <a:cs typeface="Calibri" panose="020F0502020204030204" pitchFamily="34" charset="0"/>
              </a:rPr>
              <a:t>ATOM Workflow</a:t>
            </a:r>
            <a:r>
              <a:rPr lang="en-US" sz="268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6C3A016-A269-4042-805F-6B0A6E844986}"/>
              </a:ext>
            </a:extLst>
          </p:cNvPr>
          <p:cNvSpPr txBox="1"/>
          <p:nvPr/>
        </p:nvSpPr>
        <p:spPr>
          <a:xfrm>
            <a:off x="6126128" y="890366"/>
            <a:ext cx="1468455" cy="355354"/>
          </a:xfrm>
          <a:prstGeom prst="rect">
            <a:avLst/>
          </a:prstGeom>
          <a:noFill/>
        </p:spPr>
        <p:txBody>
          <a:bodyPr vert="horz" wrap="square" lIns="74815" tIns="37407" rIns="74815" bIns="37407" rtlCol="0">
            <a:normAutofit/>
          </a:bodyPr>
          <a:lstStyle/>
          <a:p>
            <a:r>
              <a:rPr lang="en-US" sz="1023" b="1">
                <a:latin typeface="Calibri" panose="020F0502020204030204" pitchFamily="34" charset="0"/>
                <a:cs typeface="Calibri" panose="020F0502020204030204" pitchFamily="34" charset="0"/>
              </a:rPr>
              <a:t>1. AMPL Pipeline 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585265F-9011-4A67-9ADC-8F63DD431B70}"/>
              </a:ext>
            </a:extLst>
          </p:cNvPr>
          <p:cNvSpPr txBox="1"/>
          <p:nvPr/>
        </p:nvSpPr>
        <p:spPr>
          <a:xfrm>
            <a:off x="1294085" y="1037297"/>
            <a:ext cx="3643995" cy="2340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21" b="1" kern="1200" dirty="0">
                <a:solidFill>
                  <a:srgbClr val="4B4B4B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AI and computing-driven molecular discovery and optimization</a:t>
            </a:r>
            <a:endParaRPr lang="en-US" sz="1841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240F781-3C19-4E4B-BBD4-F981D1551DD2}"/>
              </a:ext>
            </a:extLst>
          </p:cNvPr>
          <p:cNvSpPr txBox="1"/>
          <p:nvPr/>
        </p:nvSpPr>
        <p:spPr>
          <a:xfrm>
            <a:off x="708170" y="1197466"/>
            <a:ext cx="1204678" cy="4699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233812">
              <a:spcBef>
                <a:spcPts val="77"/>
              </a:spcBef>
              <a:buClrTx/>
              <a:defRPr/>
            </a:pPr>
            <a:r>
              <a:rPr lang="en-US" sz="818" b="1" kern="1200" dirty="0">
                <a:solidFill>
                  <a:srgbClr val="4B4B4B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Molecular data library</a:t>
            </a:r>
            <a:r>
              <a:rPr lang="en-US" sz="818" kern="1200" dirty="0">
                <a:solidFill>
                  <a:srgbClr val="4B4B4B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Open curated and model-ready database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88369DD-D052-4E4E-8B45-0DA96164ECFC}"/>
              </a:ext>
            </a:extLst>
          </p:cNvPr>
          <p:cNvSpPr txBox="1"/>
          <p:nvPr/>
        </p:nvSpPr>
        <p:spPr>
          <a:xfrm>
            <a:off x="1889352" y="1184155"/>
            <a:ext cx="585287" cy="202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16" b="1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716" b="1" kern="1200" dirty="0">
                <a:solidFill>
                  <a:srgbClr val="4B4B4B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 AMPL</a:t>
            </a:r>
            <a:endParaRPr lang="en-US" sz="716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6BEF2FC-F020-46D3-91B0-2785C4EF74FE}"/>
              </a:ext>
            </a:extLst>
          </p:cNvPr>
          <p:cNvSpPr txBox="1"/>
          <p:nvPr/>
        </p:nvSpPr>
        <p:spPr>
          <a:xfrm>
            <a:off x="5279755" y="2109546"/>
            <a:ext cx="2521630" cy="5616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233812">
              <a:spcBef>
                <a:spcPts val="77"/>
              </a:spcBef>
              <a:buClrTx/>
              <a:defRPr/>
            </a:pPr>
            <a:r>
              <a:rPr lang="en-US" sz="921" b="1" kern="1200" dirty="0">
                <a:solidFill>
                  <a:srgbClr val="4B4B4B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1. AMPL (ATOM Modeling </a:t>
            </a:r>
            <a:r>
              <a:rPr lang="en-US" sz="921" b="1" kern="1200" dirty="0" err="1">
                <a:solidFill>
                  <a:srgbClr val="4B4B4B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PipeLine</a:t>
            </a:r>
            <a:r>
              <a:rPr lang="en-US" sz="921" b="1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sz="921" b="1" kern="1200" dirty="0">
                <a:solidFill>
                  <a:srgbClr val="4B4B4B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:</a:t>
            </a:r>
          </a:p>
          <a:p>
            <a:pPr defTabSz="233812">
              <a:spcBef>
                <a:spcPts val="77"/>
              </a:spcBef>
              <a:buClrTx/>
              <a:defRPr/>
            </a:pPr>
            <a:r>
              <a:rPr lang="en-US" sz="921" b="1" kern="1200" dirty="0">
                <a:solidFill>
                  <a:srgbClr val="4B4B4B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Predictive modeling</a:t>
            </a:r>
            <a:r>
              <a:rPr lang="en-US" sz="921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023" kern="1200" dirty="0">
                <a:solidFill>
                  <a:srgbClr val="4B4B4B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training, optimization, and property prediction 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D990A74-2ABB-4496-8044-6AFDE911CD44}"/>
              </a:ext>
            </a:extLst>
          </p:cNvPr>
          <p:cNvSpPr txBox="1"/>
          <p:nvPr/>
        </p:nvSpPr>
        <p:spPr>
          <a:xfrm>
            <a:off x="1756881" y="1826344"/>
            <a:ext cx="699299" cy="202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16" b="1" kern="1200" dirty="0">
                <a:solidFill>
                  <a:srgbClr val="4B4B4B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2. GMD</a:t>
            </a:r>
            <a:endParaRPr lang="en-US" sz="716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5B12DCA-22B3-432C-BDC4-7D28C34C2853}"/>
              </a:ext>
            </a:extLst>
          </p:cNvPr>
          <p:cNvGrpSpPr/>
          <p:nvPr/>
        </p:nvGrpSpPr>
        <p:grpSpPr>
          <a:xfrm>
            <a:off x="713619" y="3150767"/>
            <a:ext cx="2470672" cy="1844392"/>
            <a:chOff x="17611609" y="3429230"/>
            <a:chExt cx="14149887" cy="3953614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05B40B41-0BB1-4A85-82B1-A82139377256}"/>
                </a:ext>
              </a:extLst>
            </p:cNvPr>
            <p:cNvSpPr/>
            <p:nvPr/>
          </p:nvSpPr>
          <p:spPr>
            <a:xfrm>
              <a:off x="17611609" y="3429230"/>
              <a:ext cx="13907761" cy="395361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233812">
                <a:spcBef>
                  <a:spcPts val="77"/>
                </a:spcBef>
                <a:buClrTx/>
                <a:defRPr/>
              </a:pPr>
              <a:endParaRPr lang="en-US" sz="1534" kern="120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20E27A6-0B09-477E-9B1C-E7A1813B4F93}"/>
                </a:ext>
              </a:extLst>
            </p:cNvPr>
            <p:cNvGrpSpPr/>
            <p:nvPr/>
          </p:nvGrpSpPr>
          <p:grpSpPr>
            <a:xfrm>
              <a:off x="17672975" y="3714905"/>
              <a:ext cx="14088521" cy="3354779"/>
              <a:chOff x="17672975" y="3714905"/>
              <a:chExt cx="14088521" cy="3354779"/>
            </a:xfrm>
          </p:grpSpPr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34249994-3FC8-4D14-835F-D3D563CCEA44}"/>
                  </a:ext>
                </a:extLst>
              </p:cNvPr>
              <p:cNvSpPr txBox="1"/>
              <p:nvPr/>
            </p:nvSpPr>
            <p:spPr>
              <a:xfrm>
                <a:off x="23674807" y="5401310"/>
                <a:ext cx="8086689" cy="166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-70144" defTabSz="233812">
                  <a:spcBef>
                    <a:spcPts val="77"/>
                  </a:spcBef>
                  <a:buClrTx/>
                  <a:buFont typeface="Arial" panose="020B0604020202020204" pitchFamily="34" charset="0"/>
                  <a:buChar char="•"/>
                  <a:defRPr/>
                </a:pPr>
                <a:r>
                  <a:rPr lang="en-US" sz="818" kern="1200" dirty="0">
                    <a:solidFill>
                      <a:srgbClr val="4B4B4B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 data-sharing repository</a:t>
                </a:r>
              </a:p>
              <a:p>
                <a:pPr indent="-70144" defTabSz="233812">
                  <a:spcBef>
                    <a:spcPts val="77"/>
                  </a:spcBef>
                  <a:buClrTx/>
                  <a:buFont typeface="Arial" panose="020B0604020202020204" pitchFamily="34" charset="0"/>
                  <a:buChar char="•"/>
                  <a:defRPr/>
                </a:pPr>
                <a:r>
                  <a:rPr lang="en-US" sz="818" kern="1200" dirty="0">
                    <a:solidFill>
                      <a:srgbClr val="4B4B4B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Resources include datasets and software models</a:t>
                </a:r>
              </a:p>
              <a:p>
                <a:pPr indent="-70144" defTabSz="233812">
                  <a:spcBef>
                    <a:spcPts val="77"/>
                  </a:spcBef>
                  <a:buClrTx/>
                  <a:buFont typeface="Arial" panose="020B0604020202020204" pitchFamily="34" charset="0"/>
                  <a:buChar char="•"/>
                  <a:defRPr/>
                </a:pPr>
                <a:r>
                  <a:rPr lang="en-US" sz="818" kern="1200" dirty="0">
                    <a:solidFill>
                      <a:srgbClr val="4B4B4B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Searchable against metadata and downloadable</a:t>
                </a:r>
              </a:p>
            </p:txBody>
          </p:sp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6D0FBAE7-37C3-4F12-BD10-922DC07BCA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55328" y="4354390"/>
                <a:ext cx="0" cy="2425880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45B3CF1-BE97-455B-B2AC-913468397BA5}"/>
                  </a:ext>
                </a:extLst>
              </p:cNvPr>
              <p:cNvSpPr txBox="1"/>
              <p:nvPr/>
            </p:nvSpPr>
            <p:spPr>
              <a:xfrm>
                <a:off x="18446368" y="3714905"/>
                <a:ext cx="12238236" cy="576451"/>
              </a:xfrm>
              <a:prstGeom prst="rect">
                <a:avLst/>
              </a:prstGeom>
              <a:noFill/>
            </p:spPr>
            <p:txBody>
              <a:bodyPr vert="horz" wrap="square" lIns="74815" tIns="37407" rIns="74815" bIns="37407" rtlCol="0">
                <a:noAutofit/>
              </a:bodyPr>
              <a:lstStyle/>
              <a:p>
                <a:r>
                  <a:rPr lang="en-US" sz="1023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Publicly Available Data and Models: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9F7E62C-26B5-46D0-A6BB-0D7821A83E9D}"/>
                  </a:ext>
                </a:extLst>
              </p:cNvPr>
              <p:cNvSpPr txBox="1"/>
              <p:nvPr/>
            </p:nvSpPr>
            <p:spPr>
              <a:xfrm>
                <a:off x="17672975" y="5418354"/>
                <a:ext cx="5713757" cy="13873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6906" indent="-116906" defTabSz="233812">
                  <a:spcBef>
                    <a:spcPts val="77"/>
                  </a:spcBef>
                  <a:buClrTx/>
                  <a:buFont typeface="Arial" panose="020B0604020202020204" pitchFamily="34" charset="0"/>
                  <a:buChar char="•"/>
                  <a:defRPr/>
                </a:pPr>
                <a:r>
                  <a:rPr lang="en-US" sz="818" kern="1200" dirty="0">
                    <a:solidFill>
                      <a:srgbClr val="4B4B4B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hlinkClick r:id="rId5"/>
                  </a:rPr>
                  <a:t>AMPL Tutorial</a:t>
                </a:r>
                <a:endParaRPr lang="en-US" sz="818" kern="1200" dirty="0">
                  <a:solidFill>
                    <a:srgbClr val="4B4B4B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  <a:p>
                <a:pPr marL="116906" indent="-116906" defTabSz="233812">
                  <a:spcBef>
                    <a:spcPts val="77"/>
                  </a:spcBef>
                  <a:buClrTx/>
                  <a:buFont typeface="Arial" panose="020B0604020202020204" pitchFamily="34" charset="0"/>
                  <a:buChar char="•"/>
                  <a:defRPr/>
                </a:pPr>
                <a:r>
                  <a:rPr lang="en-US" sz="818" kern="1200" dirty="0">
                    <a:solidFill>
                      <a:srgbClr val="4B4B4B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hlinkClick r:id="rId6"/>
                  </a:rPr>
                  <a:t>Curated dataset </a:t>
                </a:r>
                <a:endParaRPr lang="en-US" sz="818" kern="1200" dirty="0">
                  <a:solidFill>
                    <a:srgbClr val="4B4B4B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  <a:p>
                <a:pPr marL="116906" indent="-116906" defTabSz="233812">
                  <a:spcBef>
                    <a:spcPts val="77"/>
                  </a:spcBef>
                  <a:buClrTx/>
                  <a:buFont typeface="Arial" panose="020B0604020202020204" pitchFamily="34" charset="0"/>
                  <a:buChar char="•"/>
                  <a:defRPr/>
                </a:pPr>
                <a:r>
                  <a:rPr lang="en-US" sz="818" kern="1200" dirty="0">
                    <a:solidFill>
                      <a:srgbClr val="4B4B4B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hlinkClick r:id="rId7"/>
                  </a:rPr>
                  <a:t>AMPL Predictive Models</a:t>
                </a:r>
                <a:endParaRPr lang="en-US" sz="818" kern="1200" dirty="0">
                  <a:solidFill>
                    <a:srgbClr val="4B4B4B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89548B0C-67E1-4279-AB5D-2B2D6425546C}"/>
              </a:ext>
            </a:extLst>
          </p:cNvPr>
          <p:cNvSpPr/>
          <p:nvPr/>
        </p:nvSpPr>
        <p:spPr>
          <a:xfrm>
            <a:off x="4965191" y="2870458"/>
            <a:ext cx="3454476" cy="21696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33812">
              <a:spcBef>
                <a:spcPts val="77"/>
              </a:spcBef>
              <a:buClrTx/>
              <a:defRPr/>
            </a:pPr>
            <a:endParaRPr lang="en-US" sz="1534" kern="1200">
              <a:solidFill>
                <a:srgbClr val="4B4B4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E3E773-A7CE-4C48-A73C-17EC3139F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925" y="3340276"/>
            <a:ext cx="2926728" cy="12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C0FF54D-4CB4-4B69-BA4F-47BC00154DC6}"/>
              </a:ext>
            </a:extLst>
          </p:cNvPr>
          <p:cNvSpPr txBox="1"/>
          <p:nvPr/>
        </p:nvSpPr>
        <p:spPr>
          <a:xfrm>
            <a:off x="4984490" y="2911749"/>
            <a:ext cx="3465189" cy="531759"/>
          </a:xfrm>
          <a:prstGeom prst="rect">
            <a:avLst/>
          </a:prstGeom>
          <a:noFill/>
        </p:spPr>
        <p:txBody>
          <a:bodyPr vert="horz" wrap="square" lIns="74815" tIns="37407" rIns="74815" bIns="37407" rtlCol="0">
            <a:noAutofit/>
          </a:bodyPr>
          <a:lstStyle/>
          <a:p>
            <a:pPr algn="ctr"/>
            <a:r>
              <a:rPr lang="en-US" sz="1023" b="1" dirty="0">
                <a:latin typeface="Calibri" panose="020F0502020204030204" pitchFamily="34" charset="0"/>
                <a:cs typeface="Calibri" panose="020F0502020204030204" pitchFamily="34" charset="0"/>
              </a:rPr>
              <a:t>2. GMD Design Workflow</a:t>
            </a:r>
          </a:p>
          <a:p>
            <a:pPr algn="ctr"/>
            <a:r>
              <a:rPr lang="en-US" sz="921" b="1" kern="1200" dirty="0">
                <a:solidFill>
                  <a:srgbClr val="4B4B4B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Cancer Drug Discovery </a:t>
            </a:r>
            <a:r>
              <a:rPr lang="en-US" sz="921" b="1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921" b="1" kern="1200" dirty="0">
                <a:solidFill>
                  <a:srgbClr val="4B4B4B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new molecules Optimized Properties)</a:t>
            </a:r>
            <a:endParaRPr lang="en-US" sz="921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DA11D45-FF2F-42D9-AC9D-AAD35AA5CA85}"/>
              </a:ext>
            </a:extLst>
          </p:cNvPr>
          <p:cNvSpPr txBox="1"/>
          <p:nvPr/>
        </p:nvSpPr>
        <p:spPr>
          <a:xfrm>
            <a:off x="5279755" y="4619416"/>
            <a:ext cx="3041061" cy="375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233812">
              <a:spcBef>
                <a:spcPts val="77"/>
              </a:spcBef>
              <a:buClrTx/>
              <a:defRPr/>
            </a:pPr>
            <a:r>
              <a:rPr lang="en-US" sz="921" b="1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en-US" sz="921" b="1" kern="1200" dirty="0">
                <a:solidFill>
                  <a:srgbClr val="4B4B4B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GMD</a:t>
            </a:r>
            <a:r>
              <a:rPr lang="en-US" sz="921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921" kern="1200" dirty="0">
                <a:solidFill>
                  <a:srgbClr val="4B4B4B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A high-performance platform </a:t>
            </a:r>
            <a:r>
              <a:rPr lang="en-US" sz="921" b="1" kern="1200" dirty="0">
                <a:solidFill>
                  <a:srgbClr val="4B4B4B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for parallel optimization</a:t>
            </a:r>
            <a:r>
              <a:rPr lang="en-US" sz="921" kern="1200" dirty="0">
                <a:solidFill>
                  <a:srgbClr val="4B4B4B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of efficacy, safety, and pharmacokinetics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A605D0-B5E0-4898-A2AE-280D3F479B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4051" y="3723022"/>
            <a:ext cx="329261" cy="2889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26FAD5-881C-4753-A2FB-A7458C277C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33655" y="3823553"/>
            <a:ext cx="1119486" cy="188393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A7545900-ED72-4F73-8B25-D4EA4D9228CC}"/>
              </a:ext>
            </a:extLst>
          </p:cNvPr>
          <p:cNvSpPr txBox="1"/>
          <p:nvPr/>
        </p:nvSpPr>
        <p:spPr>
          <a:xfrm>
            <a:off x="1763390" y="3527052"/>
            <a:ext cx="1139195" cy="284951"/>
          </a:xfrm>
          <a:prstGeom prst="rect">
            <a:avLst/>
          </a:prstGeom>
          <a:noFill/>
        </p:spPr>
        <p:txBody>
          <a:bodyPr vert="horz" wrap="square" lIns="74815" tIns="37407" rIns="74815" bIns="37407" rtlCol="0">
            <a:normAutofit fontScale="92500" lnSpcReduction="10000"/>
          </a:bodyPr>
          <a:lstStyle/>
          <a:p>
            <a:pPr algn="ctr"/>
            <a:r>
              <a:rPr lang="en-US" sz="716" b="1" dirty="0">
                <a:latin typeface="Calibri" panose="020F0502020204030204" pitchFamily="34" charset="0"/>
                <a:cs typeface="Calibri" panose="020F0502020204030204" pitchFamily="34" charset="0"/>
                <a:hlinkClick r:id="rId11"/>
              </a:rPr>
              <a:t>Model and Data Clearinghouse (</a:t>
            </a:r>
            <a:r>
              <a:rPr lang="en-US" sz="716" b="1" dirty="0" err="1">
                <a:latin typeface="Calibri" panose="020F0502020204030204" pitchFamily="34" charset="0"/>
                <a:cs typeface="Calibri" panose="020F0502020204030204" pitchFamily="34" charset="0"/>
                <a:hlinkClick r:id="rId11"/>
              </a:rPr>
              <a:t>MoDaC</a:t>
            </a:r>
            <a:r>
              <a:rPr lang="en-US" sz="716" b="1" dirty="0">
                <a:latin typeface="Calibri" panose="020F0502020204030204" pitchFamily="34" charset="0"/>
                <a:cs typeface="Calibri" panose="020F0502020204030204" pitchFamily="34" charset="0"/>
                <a:hlinkClick r:id="rId11"/>
              </a:rPr>
              <a:t>)</a:t>
            </a:r>
            <a:endParaRPr lang="en-US" sz="205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0E1CE4B-D375-48E3-9F75-32BC6A8DF995}"/>
              </a:ext>
            </a:extLst>
          </p:cNvPr>
          <p:cNvSpPr txBox="1"/>
          <p:nvPr/>
        </p:nvSpPr>
        <p:spPr>
          <a:xfrm>
            <a:off x="696336" y="3527052"/>
            <a:ext cx="1139195" cy="284951"/>
          </a:xfrm>
          <a:prstGeom prst="rect">
            <a:avLst/>
          </a:prstGeom>
          <a:noFill/>
        </p:spPr>
        <p:txBody>
          <a:bodyPr vert="horz" wrap="square" lIns="74815" tIns="37407" rIns="74815" bIns="37407" rtlCol="0">
            <a:normAutofit/>
          </a:bodyPr>
          <a:lstStyle/>
          <a:p>
            <a:pPr algn="ctr"/>
            <a:r>
              <a:rPr lang="en-US" sz="716" b="1">
                <a:latin typeface="Calibri" panose="020F0502020204030204" pitchFamily="34" charset="0"/>
                <a:cs typeface="Calibri" panose="020F0502020204030204" pitchFamily="34" charset="0"/>
                <a:hlinkClick r:id="rId12"/>
              </a:rPr>
              <a:t>ATOM Science-org/AMPL</a:t>
            </a:r>
            <a:endParaRPr lang="en-US" sz="716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E785F6-4604-47B0-8BB2-A0A0E8CE71DA}"/>
              </a:ext>
            </a:extLst>
          </p:cNvPr>
          <p:cNvSpPr txBox="1"/>
          <p:nvPr/>
        </p:nvSpPr>
        <p:spPr>
          <a:xfrm>
            <a:off x="3541877" y="3635690"/>
            <a:ext cx="866890" cy="227075"/>
          </a:xfrm>
          <a:prstGeom prst="rect">
            <a:avLst/>
          </a:prstGeom>
          <a:noFill/>
        </p:spPr>
        <p:txBody>
          <a:bodyPr vert="horz" wrap="square" lIns="74815" tIns="37407" rIns="74815" bIns="37407" rtlCol="0">
            <a:normAutofit fontScale="92500" lnSpcReduction="20000"/>
          </a:bodyPr>
          <a:lstStyle/>
          <a:p>
            <a:r>
              <a:rPr lang="en-US" sz="614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Molecules with </a:t>
            </a:r>
          </a:p>
          <a:p>
            <a:r>
              <a:rPr lang="en-US" sz="614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Optimized</a:t>
            </a:r>
            <a:r>
              <a:rPr lang="en-US" sz="307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614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Efficacy</a:t>
            </a:r>
            <a:endParaRPr lang="en-US" sz="307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030761-340B-4F14-A8F0-D25F3E6800A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385" y="168919"/>
            <a:ext cx="923684" cy="506281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0630BF43-2E0A-4209-86AA-2C552DE588BA}"/>
              </a:ext>
            </a:extLst>
          </p:cNvPr>
          <p:cNvSpPr/>
          <p:nvPr/>
        </p:nvSpPr>
        <p:spPr>
          <a:xfrm>
            <a:off x="4768364" y="1792205"/>
            <a:ext cx="240881" cy="162246"/>
          </a:xfrm>
          <a:prstGeom prst="rightArrow">
            <a:avLst/>
          </a:prstGeom>
          <a:solidFill>
            <a:srgbClr val="000066"/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8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7F391FF4-51FB-4EE1-93FD-5713900B158E}"/>
              </a:ext>
            </a:extLst>
          </p:cNvPr>
          <p:cNvSpPr/>
          <p:nvPr/>
        </p:nvSpPr>
        <p:spPr>
          <a:xfrm>
            <a:off x="6684926" y="2689789"/>
            <a:ext cx="143920" cy="202147"/>
          </a:xfrm>
          <a:prstGeom prst="downArrow">
            <a:avLst/>
          </a:prstGeom>
          <a:solidFill>
            <a:srgbClr val="000066"/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8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84706B3-35DD-4348-9DBB-2E3B6FACEC8C}"/>
              </a:ext>
            </a:extLst>
          </p:cNvPr>
          <p:cNvSpPr/>
          <p:nvPr/>
        </p:nvSpPr>
        <p:spPr>
          <a:xfrm rot="10800000">
            <a:off x="4762583" y="3844803"/>
            <a:ext cx="246662" cy="162245"/>
          </a:xfrm>
          <a:prstGeom prst="rightArrow">
            <a:avLst/>
          </a:prstGeom>
          <a:solidFill>
            <a:srgbClr val="000066"/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8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00AE30-21F2-4B67-872D-F26791571DF6}"/>
              </a:ext>
            </a:extLst>
          </p:cNvPr>
          <p:cNvSpPr/>
          <p:nvPr/>
        </p:nvSpPr>
        <p:spPr>
          <a:xfrm>
            <a:off x="0" y="-3056"/>
            <a:ext cx="5970493" cy="8497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Google Shape;702;p91">
            <a:extLst>
              <a:ext uri="{FF2B5EF4-FFF2-40B4-BE49-F238E27FC236}">
                <a16:creationId xmlns:a16="http://schemas.microsoft.com/office/drawing/2014/main" id="{420FDB5D-3E75-48B6-9986-7C62626C3C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3400" y="157513"/>
            <a:ext cx="3157145" cy="62761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ATOM Workflow</a:t>
            </a:r>
            <a:endParaRPr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69C36DA-A856-438D-9714-34CB481941B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71466" y="1158741"/>
            <a:ext cx="3075719" cy="92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30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Meeting &amp; intros with the extended ATOM team</a:t>
            </a:r>
            <a:endParaRPr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3" name="Google Shape;703;p9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At the Tech Team Meeting </a:t>
            </a:r>
            <a:r>
              <a:rPr lang="en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5/25, 1pm ET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Create your own bio slide &amp; scientific + technical interests slide - due to Becky </a:t>
            </a:r>
            <a:r>
              <a:rPr lang="en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5/24, 5pm ET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Introduce yourself at the meeting, ~1-2 minutes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I will send out a template &amp; instructions after the meeting</a:t>
            </a:r>
          </a:p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You need to sign a Photo release form – sign and return by email 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0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Program expectations</a:t>
            </a:r>
            <a:endParaRPr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9" name="Google Shape;709;p92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Full time, 40 hour work weeks</a:t>
            </a: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. ~9am - 5pm ET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Most important hours: overlaps with fellow colleagues ~12-5pm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Required attendance at all meetings</a:t>
            </a: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Bootcamp Sessions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Weekly Group Meetings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Ad-hoc Seminars</a:t>
            </a:r>
            <a:endParaRPr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Tech Team Meetings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Successful completion of all assignments &amp; final presentations</a:t>
            </a:r>
            <a:endParaRPr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 off &amp; conduct</a:t>
            </a:r>
            <a:endParaRPr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5" name="Google Shape;715;p9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The internship is full time, all summer. If you have an unavoidable conflict, notify Titli ASAP and we will work out how to make up the time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You are expected to follow the ATOM code of conduct &amp; your school’s code of conduct 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9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Professionalism</a:t>
            </a:r>
            <a:endParaRPr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1" name="Google Shape;721;p94"/>
          <p:cNvSpPr txBox="1">
            <a:spLocks noGrp="1"/>
          </p:cNvSpPr>
          <p:nvPr>
            <p:ph type="body" idx="1"/>
          </p:nvPr>
        </p:nvSpPr>
        <p:spPr>
          <a:xfrm>
            <a:off x="311700" y="6190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ATOM’s culture is open and friendly. </a:t>
            </a:r>
            <a:endParaRPr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Most people are OK being called by their first names - just ask!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Everyone is very nice and willing to help you out with questions. Don’t be afraid to reach out via email or Teams.</a:t>
            </a:r>
            <a:endParaRPr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 on time for all meetings</a:t>
            </a:r>
            <a:endParaRPr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Follow good email etiquette</a:t>
            </a:r>
            <a:endParaRPr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be respectful, spell things properly, respond in a timely manner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Follow good video meeting etiquette</a:t>
            </a:r>
            <a:endParaRPr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Try to keep your camera on for most meetings. 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If you share space, a virtual background can help it be less distracting. 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Always mute yourself if not talking.  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Use headphones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Mentor availability &amp; day-to-day schedule</a:t>
            </a:r>
            <a:endParaRPr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7" name="Google Shape;727;p95"/>
          <p:cNvSpPr txBox="1">
            <a:spLocks noGrp="1"/>
          </p:cNvSpPr>
          <p:nvPr>
            <p:ph type="body" idx="1"/>
          </p:nvPr>
        </p:nvSpPr>
        <p:spPr>
          <a:xfrm>
            <a:off x="311700" y="1017724"/>
            <a:ext cx="8520600" cy="3554275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55600" algn="l" rtl="0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" sz="1800" dirty="0">
                <a:latin typeface="Calibri" panose="020F0502020204030204" pitchFamily="34" charset="0"/>
                <a:cs typeface="Calibri" panose="020F0502020204030204" pitchFamily="34" charset="0"/>
              </a:rPr>
              <a:t>Check-in every morning @9am ET. A 15-mins quick session with Titli about troubleshoot, daily update etc.</a:t>
            </a:r>
            <a:endParaRPr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55600" algn="l" rtl="0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" sz="1800" dirty="0">
                <a:latin typeface="Calibri" panose="020F0502020204030204" pitchFamily="34" charset="0"/>
                <a:cs typeface="Calibri" panose="020F0502020204030204" pitchFamily="34" charset="0"/>
              </a:rPr>
              <a:t>Update the daily check-in excel sheet in Google Drive and show in morning check-in</a:t>
            </a:r>
          </a:p>
          <a:p>
            <a:pPr marL="457200" lvl="0" indent="-355600" algn="l" rtl="0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" sz="1800" dirty="0">
                <a:latin typeface="Calibri" panose="020F0502020204030204" pitchFamily="34" charset="0"/>
                <a:cs typeface="Calibri" panose="020F0502020204030204" pitchFamily="34" charset="0"/>
              </a:rPr>
              <a:t>Google Drive link: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https://drive.google.com/drive/folders/1SEnsq9t9mxzvk_G9tiz9wfl49IXsXUuH?usp=sharing</a:t>
            </a:r>
            <a:endParaRPr lang="e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55600" algn="l" rtl="0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" sz="1800" dirty="0">
                <a:latin typeface="Calibri" panose="020F0502020204030204" pitchFamily="34" charset="0"/>
                <a:cs typeface="Calibri" panose="020F0502020204030204" pitchFamily="34" charset="0"/>
              </a:rPr>
              <a:t>All mentors available on teams or via email any time within work hours</a:t>
            </a:r>
            <a:endParaRPr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55600" algn="l" rtl="0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" sz="1800" dirty="0">
                <a:latin typeface="Calibri" panose="020F0502020204030204" pitchFamily="34" charset="0"/>
                <a:cs typeface="Calibri" panose="020F0502020204030204" pitchFamily="34" charset="0"/>
              </a:rPr>
              <a:t>1:1 Teams calls any time - just reach out to us &amp; we can set it up</a:t>
            </a:r>
            <a:endParaRPr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55600" algn="l" rtl="0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" sz="1800" dirty="0">
                <a:latin typeface="Calibri" panose="020F0502020204030204" pitchFamily="34" charset="0"/>
                <a:cs typeface="Calibri" panose="020F0502020204030204" pitchFamily="34" charset="0"/>
              </a:rPr>
              <a:t>Teams work sessions in the afternoons - 1-5pm ET every day. Work together here, and mentors will drop-in occasionally if needed</a:t>
            </a:r>
            <a:endParaRPr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5"/>
          <p:cNvSpPr txBox="1">
            <a:spLocks noGrp="1"/>
          </p:cNvSpPr>
          <p:nvPr>
            <p:ph type="title"/>
          </p:nvPr>
        </p:nvSpPr>
        <p:spPr>
          <a:xfrm>
            <a:off x="311700" y="400201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Meet your mentors &amp; ATOM colleagues</a:t>
            </a:r>
            <a:endParaRPr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4" name="Google Shape;494;p75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852"/>
              <a:buNone/>
            </a:pPr>
            <a:r>
              <a:rPr lang="en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Titli Sarkar,</a:t>
            </a:r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 PhD | Data Scientist at ATOM / FNL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852"/>
              <a:buNone/>
            </a:pPr>
            <a:r>
              <a:rPr lang="en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Sean Black, </a:t>
            </a:r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MS (in progress) | Data Scientist at ATOM/FNL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852"/>
              <a:buNone/>
            </a:pPr>
            <a:r>
              <a:rPr lang="en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Caleb Class,</a:t>
            </a:r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 PhD | Bioinformatician at Butler University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852"/>
              <a:buNone/>
            </a:pPr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Maggie Scully,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PhD | Partnership Development Manager, FNL</a:t>
            </a: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852"/>
              <a:buNone/>
            </a:pPr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Naomi Ohashi,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MPA, PMP | ATOM Project Manager, </a:t>
            </a:r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ATOM</a:t>
            </a:r>
            <a:r>
              <a:rPr lang="en" sz="2000">
                <a:latin typeface="Calibri" panose="020F0502020204030204" pitchFamily="34" charset="0"/>
                <a:cs typeface="Calibri" panose="020F0502020204030204" pitchFamily="34" charset="0"/>
              </a:rPr>
              <a:t>/FNL</a:t>
            </a:r>
            <a:endParaRPr sz="2000" dirty="0"/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852"/>
              <a:buNone/>
            </a:pPr>
            <a:endParaRPr sz="2000" dirty="0"/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852"/>
              <a:buNone/>
            </a:pPr>
            <a:endParaRPr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Bootcamps</a:t>
            </a:r>
            <a:endParaRPr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3" name="Google Shape;733;p9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 b="1" dirty="0">
                <a:latin typeface="Calibri" panose="020F0502020204030204" pitchFamily="34" charset="0"/>
                <a:cs typeface="Calibri" panose="020F0502020204030204" pitchFamily="34" charset="0"/>
              </a:rPr>
              <a:t>5/16 - 5/27: </a:t>
            </a: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Python bootcamp with Caleb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b="1" dirty="0">
                <a:latin typeface="Calibri" panose="020F0502020204030204" pitchFamily="34" charset="0"/>
                <a:cs typeface="Calibri" panose="020F0502020204030204" pitchFamily="34" charset="0"/>
              </a:rPr>
              <a:t>10 am ET</a:t>
            </a: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 every day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Additional check-ins on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Teams channel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 b="1" dirty="0">
                <a:latin typeface="Calibri" panose="020F0502020204030204" pitchFamily="34" charset="0"/>
                <a:cs typeface="Calibri" panose="020F0502020204030204" pitchFamily="34" charset="0"/>
              </a:rPr>
              <a:t>5/30 – 7/29:</a:t>
            </a: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 Computational drug discovery with AMPL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10 am ET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every day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Additional check-ins on Teams channel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Weekly group meetings</a:t>
            </a:r>
            <a:endParaRPr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5" name="Google Shape;745;p9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Focused on building excellent scientific communication skills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b="1" dirty="0">
                <a:latin typeface="Calibri" panose="020F0502020204030204" pitchFamily="34" charset="0"/>
                <a:cs typeface="Calibri" panose="020F0502020204030204" pitchFamily="34" charset="0"/>
              </a:rPr>
              <a:t>Wednesdays from 2-3:30pm ET</a:t>
            </a:r>
          </a:p>
          <a:p>
            <a:pPr>
              <a:spcBef>
                <a:spcPts val="0"/>
              </a:spcBef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Weekly Update - prepare doc/slides and upload in google drive: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https://drive.google.com/drive/folders/1YonwHYAZwBLfrWGct5SFk-7o2ebQQHD3?usp=sharing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Journal clubs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Abstract writing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Additional computational drug discovery topic seminars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Poster creation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Final presentation practices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AB62C2-497F-E0DC-D26E-1C99282AA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8584"/>
            <a:ext cx="7886700" cy="994200"/>
          </a:xfrm>
        </p:spPr>
        <p:txBody>
          <a:bodyPr/>
          <a:lstStyle/>
          <a:p>
            <a:r>
              <a:rPr lang="en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Special event group meeting</a:t>
            </a:r>
            <a:endParaRPr lang="en-US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703D091-BDC5-839A-01D1-A040E8920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318" y="2468722"/>
            <a:ext cx="3378171" cy="1900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050CE3-D5C7-8BB7-32D3-62ABCDE11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93773"/>
            <a:ext cx="7886700" cy="1247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 tooltip="Original URL: https://ncihub.org/groups/cafcw/cafcw22. Click or tap if you trust this link."/>
              </a:rPr>
              <a:t>Eighth </a:t>
            </a:r>
            <a:r>
              <a:rPr lang="en-US" sz="1800" b="1" spc="-4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 tooltip="Original URL: https://ncihub.org/groups/cafcw/cafcw22. Click or tap if you trust this link."/>
              </a:rPr>
              <a:t>Computational Approaches for Cancer Workshop (CAFCW22)</a:t>
            </a:r>
            <a:r>
              <a:rPr lang="en-US" sz="1800" b="1" spc="-45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will be held in person on November 13, 2022, 8:30 a.m. to 12 noon, CT, in Dallas, Texas, in conjunction with </a:t>
            </a:r>
            <a:r>
              <a:rPr lang="en-US" sz="18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SC22</a:t>
            </a:r>
            <a:r>
              <a:rPr lang="en-US" sz="18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The International Conference on High Performance Computing, Networking, Storage and Analysis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342900" indent="0" fontAlgn="base">
              <a:spcBef>
                <a:spcPts val="150"/>
              </a:spcBef>
              <a:buNone/>
            </a:pPr>
            <a:endParaRPr lang="en-US" sz="12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9237C6-C8AA-1E23-59DB-40F0C86899AF}"/>
              </a:ext>
            </a:extLst>
          </p:cNvPr>
          <p:cNvSpPr txBox="1"/>
          <p:nvPr/>
        </p:nvSpPr>
        <p:spPr>
          <a:xfrm>
            <a:off x="628650" y="2241247"/>
            <a:ext cx="4867183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342900" fontAlgn="base">
              <a:spcBef>
                <a:spcPts val="150"/>
              </a:spcBef>
            </a:pPr>
            <a:r>
              <a:rPr lang="en-US" sz="135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Student Track</a:t>
            </a:r>
            <a:endParaRPr lang="en-US" sz="1350" dirty="0">
              <a:solidFill>
                <a:srgbClr val="2F549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342900"/>
            <a:r>
              <a:rPr lang="en-US" sz="1350" dirty="0">
                <a:latin typeface="Calibri" panose="020F0502020204030204" pitchFamily="34" charset="0"/>
                <a:cs typeface="Calibri" panose="020F0502020204030204" pitchFamily="34" charset="0"/>
              </a:rPr>
              <a:t>CAFCW expanded its reach last year by adding a focus on workforce development. As a part of this effort, we will, once again, be honoring students who may not traditionally attend the workshop (such as undergraduates and students from non-technical degrees) who submit accepted research. They will have a highlighted presentation, opportunities to engage with the </a:t>
            </a:r>
            <a:r>
              <a:rPr lang="en-US" sz="1350" dirty="0" err="1">
                <a:latin typeface="Calibri" panose="020F0502020204030204" pitchFamily="34" charset="0"/>
                <a:cs typeface="Calibri" panose="020F0502020204030204" pitchFamily="34" charset="0"/>
              </a:rPr>
              <a:t>Students@SC</a:t>
            </a:r>
            <a:r>
              <a:rPr lang="en-US" sz="1350" dirty="0">
                <a:latin typeface="Calibri" panose="020F0502020204030204" pitchFamily="34" charset="0"/>
                <a:cs typeface="Calibri" panose="020F0502020204030204" pitchFamily="34" charset="0"/>
              </a:rPr>
              <a:t> program, special programing focused on training and workforce development, and further awards to be announced. Students can submit their abstracts at </a:t>
            </a:r>
            <a:r>
              <a:rPr lang="en-US" sz="1350" dirty="0">
                <a:latin typeface="Calibri" panose="020F0502020204030204" pitchFamily="34" charset="0"/>
                <a:cs typeface="Calibri" panose="020F0502020204030204" pitchFamily="34" charset="0"/>
                <a:hlinkClick r:id="rId5" tooltip="Original URL: https://submissions.supercomputing.org/?page=Submit&amp;id=SC22WorkshopCAFCW22StudentsSubmission&amp;site=sc22. Click or tap if you trust this link."/>
              </a:rPr>
              <a:t>Student Submission Form</a:t>
            </a:r>
            <a:r>
              <a:rPr lang="en-US" sz="135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sz="10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530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Ad–hoc semnar series</a:t>
            </a:r>
            <a:endParaRPr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59" name="Google Shape;759;p10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Dates TBD </a:t>
            </a:r>
          </a:p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PharmD and other people with chemistry backgrounds will talk about their career paths and decisions they made to get to where they are.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Your chance to learn about different careers - be prepared to ask lots of questions!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0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Final presentations</a:t>
            </a:r>
            <a:endParaRPr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65" name="Google Shape;765;p10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Written abstract</a:t>
            </a:r>
            <a:r>
              <a:rPr lang="en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that summarizes your research, due on Week 7, July 27, </a:t>
            </a:r>
            <a:r>
              <a:rPr lang="e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 TBD</a:t>
            </a: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 after you establish your project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~15 minute </a:t>
            </a:r>
            <a:r>
              <a:rPr lang="en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oral</a:t>
            </a:r>
            <a:r>
              <a:rPr lang="en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</a:t>
            </a: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 to the ATOM team 			during the last week of the internship (dates </a:t>
            </a:r>
            <a:r>
              <a:rPr lang="en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TBD</a:t>
            </a: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Poster session</a:t>
            </a:r>
            <a:r>
              <a:rPr lang="en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also during the last week (dates TBD)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02"/>
          <p:cNvSpPr txBox="1">
            <a:spLocks noGrp="1"/>
          </p:cNvSpPr>
          <p:nvPr>
            <p:ph type="title"/>
          </p:nvPr>
        </p:nvSpPr>
        <p:spPr>
          <a:xfrm>
            <a:off x="311700" y="478961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Work-life balance &amp; virtual work life</a:t>
            </a:r>
            <a:endParaRPr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71" name="Google Shape;771;p102"/>
          <p:cNvSpPr txBox="1">
            <a:spLocks noGrp="1"/>
          </p:cNvSpPr>
          <p:nvPr>
            <p:ph type="body" idx="1"/>
          </p:nvPr>
        </p:nvSpPr>
        <p:spPr>
          <a:xfrm>
            <a:off x="311700" y="1065387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Be aware that you’re working with people all over the country - emails come in at odd times, etc. 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Don’t feel obligated to do any work outside of your working hours in your own time zone, unless an unavoidable meeting needs to happen.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If possible, carve out a space for yourselves that is “work-only”. It is really easy for the lines between work and home to be blurred. Be respectful of your own time and energy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This is another reason the compute instances will shut down at night!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If you are in the zone or need to work extra / on the weekend, we are happy to accommodate that too!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0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Important resources</a:t>
            </a:r>
            <a:endParaRPr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77" name="Google Shape;777;p103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624831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" sz="1800" dirty="0">
                <a:latin typeface="Calibri" panose="020F0502020204030204" pitchFamily="34" charset="0"/>
                <a:cs typeface="Calibri" panose="020F0502020204030204" pitchFamily="34" charset="0"/>
              </a:rPr>
              <a:t>Google drive folder with forms &amp; communications: </a:t>
            </a:r>
            <a:r>
              <a:rPr lang="en-US" sz="1800" u="sng" dirty="0">
                <a:solidFill>
                  <a:schemeClr val="hlink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https://drive.google.com/drive/folders/10SYutXvZ1YxuAHiw5n9CraRsBn_nC4R3?usp=sharing</a:t>
            </a:r>
            <a:endParaRPr lang="en-US" sz="1800" u="sng" dirty="0">
              <a:solidFill>
                <a:schemeClr val="hlin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MS Teams Channel:</a:t>
            </a: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hlink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https://teams.microsoft.com/l/channel/19%3aF2ar8c-FKhvj_jCsYE_TEfDuhQXzQjeUTstM-fMWBXM1%40thread.tacv2/General?groupId=c08eee28-e901-4693-8326-b2ae8a81d7f8&amp;tenantId=14b77578-9773-42d5-8507-251ca2dc2b06</a:t>
            </a:r>
            <a:endParaRPr lang="en-US" sz="1800" u="sng" dirty="0">
              <a:solidFill>
                <a:schemeClr val="hlin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lang="en-US" sz="1800" u="sng" dirty="0">
              <a:solidFill>
                <a:schemeClr val="hlin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are glad to have you here and we hope you get a wonderful training experience!</a:t>
            </a:r>
            <a:endParaRPr lang="en-US" sz="1800" b="1" u="sng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Graphic 2" descr="Comment Heart outline">
            <a:extLst>
              <a:ext uri="{FF2B5EF4-FFF2-40B4-BE49-F238E27FC236}">
                <a16:creationId xmlns:a16="http://schemas.microsoft.com/office/drawing/2014/main" id="{77D99DE2-8BF5-47A0-9D65-8A83B270B2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0012" y="3832427"/>
            <a:ext cx="464388" cy="4643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6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Titli Sarkar</a:t>
            </a:r>
            <a:endParaRPr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ATOM Data Scientist</a:t>
            </a:r>
            <a:endParaRPr sz="15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0" name="Google Shape;500;p76"/>
          <p:cNvSpPr txBox="1"/>
          <p:nvPr/>
        </p:nvSpPr>
        <p:spPr>
          <a:xfrm>
            <a:off x="2997067" y="712925"/>
            <a:ext cx="5901043" cy="3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400" b="1" dirty="0">
                <a:solidFill>
                  <a:srgbClr val="0020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My Experience</a:t>
            </a:r>
            <a:endParaRPr sz="1712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46" lvl="0" indent="-16636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4B4B4B"/>
              </a:buClr>
              <a:buSzPts val="1400"/>
              <a:buChar char="•"/>
            </a:pPr>
            <a:r>
              <a:rPr lang="en-US" sz="1400" dirty="0">
                <a:solidFill>
                  <a:srgbClr val="4B4B4B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Predictive Data Analysis for geometry-based Protein 3D Structures modelling</a:t>
            </a:r>
            <a:endParaRPr sz="1712" dirty="0">
              <a:solidFill>
                <a:srgbClr val="4B4B4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46" lvl="0" indent="-16636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4B4B4B"/>
              </a:buClr>
              <a:buSzPts val="1400"/>
              <a:buChar char="•"/>
            </a:pPr>
            <a:r>
              <a:rPr lang="en" dirty="0">
                <a:solidFill>
                  <a:srgbClr val="4B4B4B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Joined FNL February 2022, now </a:t>
            </a:r>
            <a:r>
              <a:rPr lang="en" sz="1400" dirty="0">
                <a:solidFill>
                  <a:srgbClr val="4B4B4B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validating</a:t>
            </a:r>
            <a:r>
              <a:rPr lang="en" dirty="0">
                <a:solidFill>
                  <a:srgbClr val="4B4B4B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 </a:t>
            </a:r>
            <a:r>
              <a:rPr lang="en" sz="1400" dirty="0">
                <a:solidFill>
                  <a:srgbClr val="4B4B4B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AMPL models </a:t>
            </a:r>
            <a:r>
              <a:rPr lang="en" dirty="0">
                <a:solidFill>
                  <a:srgbClr val="4B4B4B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+ </a:t>
            </a:r>
            <a:r>
              <a:rPr lang="en" sz="1400" dirty="0">
                <a:solidFill>
                  <a:srgbClr val="4B4B4B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working on GMD</a:t>
            </a:r>
            <a:endParaRPr sz="1712" dirty="0">
              <a:solidFill>
                <a:srgbClr val="4B4B4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688"/>
              <a:buNone/>
            </a:pPr>
            <a:r>
              <a:rPr lang="en" sz="1400" b="1" dirty="0">
                <a:solidFill>
                  <a:srgbClr val="0020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Education</a:t>
            </a:r>
            <a:endParaRPr sz="1712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46" lvl="0" indent="-16636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4B4B4B"/>
              </a:buClr>
              <a:buSzPts val="1400"/>
              <a:buChar char="•"/>
            </a:pPr>
            <a:r>
              <a:rPr lang="en" sz="1400" dirty="0">
                <a:solidFill>
                  <a:srgbClr val="4B4B4B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MS+</a:t>
            </a:r>
            <a:r>
              <a:rPr lang="en" dirty="0">
                <a:solidFill>
                  <a:srgbClr val="4B4B4B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M.Tech</a:t>
            </a:r>
            <a:r>
              <a:rPr lang="en" sz="1400" dirty="0">
                <a:solidFill>
                  <a:srgbClr val="4B4B4B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, Computer Science, University of </a:t>
            </a:r>
            <a:r>
              <a:rPr lang="en" dirty="0">
                <a:solidFill>
                  <a:srgbClr val="4B4B4B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Calcutta</a:t>
            </a:r>
            <a:endParaRPr sz="1712" dirty="0">
              <a:solidFill>
                <a:srgbClr val="4B4B4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46" lvl="0" indent="-16636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4B4B4B"/>
              </a:buClr>
              <a:buSzPts val="1400"/>
              <a:buChar char="•"/>
            </a:pPr>
            <a:r>
              <a:rPr lang="en" sz="1400" dirty="0">
                <a:solidFill>
                  <a:srgbClr val="4B4B4B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PhD, Computer Science, University of Louisiana at Lafayette</a:t>
            </a:r>
          </a:p>
          <a:p>
            <a:pPr marL="5080" lvl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4B4B4B"/>
              </a:buClr>
              <a:buSzPts val="1400"/>
            </a:pPr>
            <a:r>
              <a:rPr lang="en" sz="1400" b="1" dirty="0">
                <a:solidFill>
                  <a:srgbClr val="0020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About Me</a:t>
            </a:r>
            <a:endParaRPr sz="1712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067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B4B4B"/>
              </a:buClr>
              <a:buSzPts val="1400"/>
              <a:buChar char="•"/>
            </a:pPr>
            <a:r>
              <a:rPr lang="en" sz="1400" dirty="0">
                <a:solidFill>
                  <a:srgbClr val="4B4B4B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I grew up in </a:t>
            </a:r>
            <a:r>
              <a:rPr lang="en" sz="1400" i="1" dirty="0">
                <a:solidFill>
                  <a:srgbClr val="4B4B4B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T</a:t>
            </a:r>
            <a:r>
              <a:rPr lang="en" i="1" dirty="0">
                <a:solidFill>
                  <a:srgbClr val="4B4B4B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he C</a:t>
            </a:r>
            <a:r>
              <a:rPr lang="en" sz="1400" i="1" dirty="0">
                <a:solidFill>
                  <a:srgbClr val="4B4B4B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ity of Joy! </a:t>
            </a:r>
            <a:r>
              <a:rPr lang="en" sz="1400" dirty="0">
                <a:solidFill>
                  <a:srgbClr val="4B4B4B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…                      , India</a:t>
            </a:r>
          </a:p>
          <a:p>
            <a:pPr marL="285750" lvl="0" indent="-28067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B4B4B"/>
              </a:buClr>
              <a:buSzPts val="1400"/>
              <a:buChar char="•"/>
            </a:pPr>
            <a:r>
              <a:rPr lang="en" dirty="0">
                <a:solidFill>
                  <a:srgbClr val="4B4B4B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Moved to US for Ph.D</a:t>
            </a:r>
          </a:p>
          <a:p>
            <a:pPr marL="285750" lvl="0" indent="-28067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B4B4B"/>
              </a:buClr>
              <a:buSzPts val="1400"/>
              <a:buChar char="•"/>
            </a:pPr>
            <a:r>
              <a:rPr lang="en" sz="1400" dirty="0">
                <a:solidFill>
                  <a:srgbClr val="4B4B4B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I </a:t>
            </a:r>
            <a:r>
              <a:rPr lang="en-US" dirty="0">
                <a:solidFill>
                  <a:srgbClr val="4B4B4B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like cooking, feeding good food to people makes me happy </a:t>
            </a:r>
            <a:endParaRPr sz="1712" dirty="0">
              <a:solidFill>
                <a:srgbClr val="4B4B4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067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B4B4B"/>
              </a:buClr>
              <a:buSzPts val="1400"/>
              <a:buChar char="•"/>
            </a:pPr>
            <a:r>
              <a:rPr lang="en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  <a:sym typeface="Century Gothic"/>
              </a:rPr>
              <a:t>I am an audio jocky in Bengali and love to paint and write</a:t>
            </a:r>
          </a:p>
          <a:p>
            <a:pPr marL="285750" lvl="0" indent="-28067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B4B4B"/>
              </a:buClr>
              <a:buSzPts val="1400"/>
              <a:buChar char="•"/>
            </a:pPr>
            <a:r>
              <a:rPr lang="en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  <a:sym typeface="Century Gothic"/>
              </a:rPr>
              <a:t>I have an analytical mind – </a:t>
            </a:r>
            <a:r>
              <a:rPr lang="en-US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  <a:sym typeface="Century Gothic"/>
              </a:rPr>
              <a:t>I</a:t>
            </a:r>
            <a:r>
              <a:rPr lang="en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  <a:sym typeface="Century Gothic"/>
              </a:rPr>
              <a:t> try to question and reason everything!</a:t>
            </a:r>
            <a:endParaRPr lang="en" dirty="0">
              <a:solidFill>
                <a:srgbClr val="4B4B4B"/>
              </a:solidFill>
              <a:latin typeface="Century Gothic"/>
              <a:cs typeface="Calibri" panose="020F0502020204030204" pitchFamily="34" charset="0"/>
              <a:sym typeface="Century Gothic"/>
            </a:endParaRPr>
          </a:p>
        </p:txBody>
      </p:sp>
      <p:pic>
        <p:nvPicPr>
          <p:cNvPr id="3" name="Picture 2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84041CC2-1F8E-4D4A-8F31-42E85FF27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13" y="871337"/>
            <a:ext cx="1684132" cy="16841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1C5744-05BF-46D4-A54B-3188BF920BAA}"/>
              </a:ext>
            </a:extLst>
          </p:cNvPr>
          <p:cNvSpPr txBox="1"/>
          <p:nvPr/>
        </p:nvSpPr>
        <p:spPr>
          <a:xfrm>
            <a:off x="756613" y="2588032"/>
            <a:ext cx="16841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itli.sarkar@nih.gov</a:t>
            </a:r>
            <a:endParaRPr lang="en-US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813FE106-E8C5-4DF1-BDEC-2E3A09BBF8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0" t="12621" r="12001" b="13204"/>
          <a:stretch/>
        </p:blipFill>
        <p:spPr bwMode="auto">
          <a:xfrm>
            <a:off x="642016" y="3061897"/>
            <a:ext cx="1913325" cy="1155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70C175-66FF-4466-8005-E0D1B2032E87}"/>
              </a:ext>
            </a:extLst>
          </p:cNvPr>
          <p:cNvSpPr txBox="1"/>
          <p:nvPr/>
        </p:nvSpPr>
        <p:spPr>
          <a:xfrm>
            <a:off x="511329" y="4216965"/>
            <a:ext cx="2796778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Sunrise| Lockdown Dreams | </a:t>
            </a:r>
          </a:p>
          <a:p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Mahbubani Painting by me! </a:t>
            </a:r>
          </a:p>
          <a:p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https://www.youtube.com/watch?v=q4uezS1ErJg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1026" name="Picture 2" descr="Kolkata Love Heart Handwriting Style&quot; Greeting Card by TrevelyanPrints |  Redbubble">
            <a:extLst>
              <a:ext uri="{FF2B5EF4-FFF2-40B4-BE49-F238E27FC236}">
                <a16:creationId xmlns:a16="http://schemas.microsoft.com/office/drawing/2014/main" id="{1ABA47CD-AAA0-49C9-8DE8-F119D32E01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7" t="9263" r="10361" b="51745"/>
          <a:stretch/>
        </p:blipFill>
        <p:spPr bwMode="auto">
          <a:xfrm>
            <a:off x="5601662" y="3054213"/>
            <a:ext cx="714614" cy="33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7"/>
          <p:cNvSpPr txBox="1">
            <a:spLocks noGrp="1"/>
          </p:cNvSpPr>
          <p:nvPr>
            <p:ph type="body" idx="1"/>
          </p:nvPr>
        </p:nvSpPr>
        <p:spPr>
          <a:xfrm>
            <a:off x="334752" y="1201140"/>
            <a:ext cx="799474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9525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Scientific &amp; Technical interests:</a:t>
            </a:r>
            <a:r>
              <a:rPr lang="en" sz="2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0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 am interested in developing ML predictive models for drug targets. In order to shorten the drug development timeline, it’s crucial to be able to not only predict properties of a compound but optimize them as well.</a:t>
            </a:r>
          </a:p>
          <a:p>
            <a:pPr marL="914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525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</a:pPr>
            <a:r>
              <a:rPr lang="en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are your goals for the internship? </a:t>
            </a:r>
            <a:endParaRPr sz="20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 dirty="0">
                <a:latin typeface="Calibri" panose="020F0502020204030204" pitchFamily="34" charset="0"/>
                <a:cs typeface="Calibri" panose="020F0502020204030204" pitchFamily="34" charset="0"/>
              </a:rPr>
              <a:t>I want to support the interns and make sure they have a fun, successful summer.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525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</a:pPr>
            <a:r>
              <a:rPr lang="en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you hope to accomplish from your internship? </a:t>
            </a:r>
            <a:endParaRPr sz="20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 dirty="0">
                <a:latin typeface="Calibri" panose="020F0502020204030204" pitchFamily="34" charset="0"/>
                <a:cs typeface="Calibri" panose="020F0502020204030204" pitchFamily="34" charset="0"/>
              </a:rPr>
              <a:t>I hope to see each student learn about computational drug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discovery and</a:t>
            </a:r>
            <a:r>
              <a:rPr lang="en" sz="1600" dirty="0">
                <a:latin typeface="Calibri" panose="020F0502020204030204" pitchFamily="34" charset="0"/>
                <a:cs typeface="Calibri" panose="020F0502020204030204" pitchFamily="34" charset="0"/>
              </a:rPr>
              <a:t> end the summer with great progress made on their projects which is shown in their final presentations.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2" name="Google Shape;512;p77"/>
          <p:cNvSpPr txBox="1">
            <a:spLocks noGrp="1"/>
          </p:cNvSpPr>
          <p:nvPr>
            <p:ph type="title"/>
          </p:nvPr>
        </p:nvSpPr>
        <p:spPr>
          <a:xfrm>
            <a:off x="311700" y="301589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Titli Sarkar</a:t>
            </a:r>
            <a:endParaRPr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ATOM Data Scientist</a:t>
            </a:r>
            <a:endParaRPr sz="15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7;p81">
            <a:extLst>
              <a:ext uri="{FF2B5EF4-FFF2-40B4-BE49-F238E27FC236}">
                <a16:creationId xmlns:a16="http://schemas.microsoft.com/office/drawing/2014/main" id="{F1670411-978C-1231-9987-22EA832359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717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Sean Black</a:t>
            </a:r>
            <a:endParaRPr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548;p81">
            <a:extLst>
              <a:ext uri="{FF2B5EF4-FFF2-40B4-BE49-F238E27FC236}">
                <a16:creationId xmlns:a16="http://schemas.microsoft.com/office/drawing/2014/main" id="{D281E320-4014-7D42-3E41-D54E02ED829F}"/>
              </a:ext>
            </a:extLst>
          </p:cNvPr>
          <p:cNvSpPr txBox="1"/>
          <p:nvPr/>
        </p:nvSpPr>
        <p:spPr>
          <a:xfrm>
            <a:off x="308313" y="480685"/>
            <a:ext cx="852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  <a:latin typeface="Calibri" panose="020F0502020204030204" pitchFamily="34" charset="0"/>
                <a:ea typeface="Montserrat"/>
                <a:cs typeface="Calibri" panose="020F0502020204030204" pitchFamily="34" charset="0"/>
                <a:sym typeface="Montserrat"/>
              </a:rPr>
              <a:t>ATOM Fellow</a:t>
            </a:r>
            <a:endParaRPr dirty="0">
              <a:solidFill>
                <a:srgbClr val="002060"/>
              </a:solidFill>
              <a:latin typeface="Calibri" panose="020F0502020204030204" pitchFamily="34" charset="0"/>
              <a:ea typeface="Montserrat"/>
              <a:cs typeface="Calibri" panose="020F0502020204030204" pitchFamily="34" charset="0"/>
              <a:sym typeface="Montserra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CE3201-7918-BBDA-0060-79B2C88B8B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02"/>
          <a:stretch/>
        </p:blipFill>
        <p:spPr bwMode="auto">
          <a:xfrm>
            <a:off x="251421" y="2944132"/>
            <a:ext cx="1516234" cy="169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6823F1-2A57-3463-C3D8-7A4E17889F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32" t="11065" r="20122" b="38921"/>
          <a:stretch/>
        </p:blipFill>
        <p:spPr>
          <a:xfrm>
            <a:off x="308313" y="959125"/>
            <a:ext cx="1402450" cy="1864432"/>
          </a:xfrm>
          <a:prstGeom prst="rect">
            <a:avLst/>
          </a:prstGeom>
        </p:spPr>
      </p:pic>
      <p:sp>
        <p:nvSpPr>
          <p:cNvPr id="9" name="Google Shape;500;p76">
            <a:extLst>
              <a:ext uri="{FF2B5EF4-FFF2-40B4-BE49-F238E27FC236}">
                <a16:creationId xmlns:a16="http://schemas.microsoft.com/office/drawing/2014/main" id="{FD0BCDD8-D21D-494D-6530-E01CD0F7EA2A}"/>
              </a:ext>
            </a:extLst>
          </p:cNvPr>
          <p:cNvSpPr txBox="1"/>
          <p:nvPr/>
        </p:nvSpPr>
        <p:spPr>
          <a:xfrm>
            <a:off x="2035284" y="716313"/>
            <a:ext cx="6797016" cy="3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400" b="1" dirty="0">
                <a:solidFill>
                  <a:srgbClr val="0020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My Experience</a:t>
            </a:r>
            <a:endParaRPr sz="1712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46" lvl="0" indent="-16636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4B4B4B"/>
              </a:buClr>
              <a:buSzPts val="1400"/>
              <a:buChar char="•"/>
            </a:pPr>
            <a:r>
              <a:rPr lang="en-US" dirty="0">
                <a:solidFill>
                  <a:srgbClr val="4B4B4B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I held several internships during high school and undergrad working on Additive manufacturing, ship design, and systems engineering.</a:t>
            </a:r>
          </a:p>
          <a:p>
            <a:pPr marL="171446" lvl="0" indent="-16636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4B4B4B"/>
              </a:buClr>
              <a:buSzPts val="1400"/>
              <a:buChar char="•"/>
            </a:pPr>
            <a:r>
              <a:rPr lang="en-US" dirty="0">
                <a:solidFill>
                  <a:srgbClr val="4B4B4B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Since then, I have worked as a data analyst on various systems and simulations for the US Navy.</a:t>
            </a:r>
          </a:p>
          <a:p>
            <a:pPr marL="171446" lvl="0" indent="-16636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4B4B4B"/>
              </a:buClr>
              <a:buSzPts val="1400"/>
              <a:buChar char="•"/>
            </a:pPr>
            <a:r>
              <a:rPr lang="en-US" sz="1400" dirty="0">
                <a:solidFill>
                  <a:srgbClr val="4B4B4B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I have worked at FNL </a:t>
            </a:r>
            <a:r>
              <a:rPr lang="en-US" dirty="0">
                <a:solidFill>
                  <a:srgbClr val="4B4B4B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since November 2021 working on training AMPL models and improving the generative molecular design software</a:t>
            </a:r>
            <a:endParaRPr lang="en-US" sz="1400" dirty="0">
              <a:solidFill>
                <a:srgbClr val="4B4B4B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  <a:p>
            <a:pPr marL="5080" lvl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4B4B4B"/>
              </a:buClr>
              <a:buSzPts val="1400"/>
            </a:pPr>
            <a:r>
              <a:rPr lang="en-US" sz="1400" b="1" dirty="0">
                <a:solidFill>
                  <a:srgbClr val="0020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Education</a:t>
            </a:r>
            <a:endParaRPr lang="en-US" sz="1712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46" lvl="0" indent="-16636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4B4B4B"/>
              </a:buClr>
              <a:buSzPts val="1400"/>
              <a:buChar char="•"/>
            </a:pPr>
            <a:r>
              <a:rPr lang="en" sz="1400" dirty="0">
                <a:solidFill>
                  <a:srgbClr val="4B4B4B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BS, Engineering &amp; Physics with minor in Math, Frostburg State University</a:t>
            </a:r>
            <a:endParaRPr sz="1712" dirty="0">
              <a:solidFill>
                <a:srgbClr val="4B4B4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46" lvl="0" indent="-16636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4B4B4B"/>
              </a:buClr>
              <a:buSzPts val="1400"/>
              <a:buChar char="•"/>
            </a:pPr>
            <a:r>
              <a:rPr lang="en" sz="1400" dirty="0">
                <a:solidFill>
                  <a:srgbClr val="4B4B4B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MS, Artificial Intelligence (In Work), Johns Hopkins University</a:t>
            </a:r>
            <a:endParaRPr sz="1712" dirty="0">
              <a:solidFill>
                <a:srgbClr val="4B4B4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688"/>
              <a:buNone/>
            </a:pPr>
            <a:r>
              <a:rPr lang="en" sz="1400" b="1" dirty="0">
                <a:solidFill>
                  <a:srgbClr val="0020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About</a:t>
            </a:r>
            <a:r>
              <a:rPr lang="en" sz="1400" b="1" dirty="0">
                <a:solidFill>
                  <a:srgbClr val="4B4B4B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 </a:t>
            </a:r>
            <a:r>
              <a:rPr lang="en" sz="1400" b="1" dirty="0">
                <a:solidFill>
                  <a:srgbClr val="0020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Me</a:t>
            </a:r>
            <a:endParaRPr sz="1712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067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4B4B4B"/>
              </a:buClr>
              <a:buSzPts val="1400"/>
              <a:buChar char="•"/>
            </a:pPr>
            <a:r>
              <a:rPr lang="en" sz="1400" dirty="0">
                <a:solidFill>
                  <a:srgbClr val="4B4B4B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I </a:t>
            </a:r>
            <a:r>
              <a:rPr lang="en-US" sz="1400" dirty="0">
                <a:solidFill>
                  <a:srgbClr val="4B4B4B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gre</a:t>
            </a:r>
            <a:r>
              <a:rPr lang="en-US" dirty="0">
                <a:solidFill>
                  <a:srgbClr val="4B4B4B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w up in Maryland, but now live in NYC</a:t>
            </a:r>
          </a:p>
          <a:p>
            <a:pPr marL="285750" lvl="0" indent="-28067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4B4B4B"/>
              </a:buClr>
              <a:buSzPts val="1400"/>
              <a:buChar char="•"/>
            </a:pPr>
            <a:r>
              <a:rPr lang="en-US" sz="1400" dirty="0">
                <a:solidFill>
                  <a:srgbClr val="4B4B4B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I love to travel and bake</a:t>
            </a:r>
          </a:p>
        </p:txBody>
      </p:sp>
    </p:spTree>
    <p:extLst>
      <p:ext uri="{BB962C8B-B14F-4D97-AF65-F5344CB8AC3E}">
        <p14:creationId xmlns:p14="http://schemas.microsoft.com/office/powerpoint/2010/main" val="2686452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82"/>
          <p:cNvSpPr txBox="1">
            <a:spLocks noGrp="1"/>
          </p:cNvSpPr>
          <p:nvPr>
            <p:ph type="title"/>
          </p:nvPr>
        </p:nvSpPr>
        <p:spPr>
          <a:xfrm>
            <a:off x="311700" y="717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Caleb Class</a:t>
            </a:r>
            <a:endParaRPr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9" name="Google Shape;559;p82"/>
          <p:cNvSpPr txBox="1"/>
          <p:nvPr/>
        </p:nvSpPr>
        <p:spPr>
          <a:xfrm>
            <a:off x="311700" y="487142"/>
            <a:ext cx="852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  <a:latin typeface="Calibri" panose="020F0502020204030204" pitchFamily="34" charset="0"/>
                <a:ea typeface="Montserrat"/>
                <a:cs typeface="Calibri" panose="020F0502020204030204" pitchFamily="34" charset="0"/>
                <a:sym typeface="Montserrat"/>
              </a:rPr>
              <a:t>Butler University - Bioinformatics</a:t>
            </a:r>
            <a:endParaRPr dirty="0">
              <a:solidFill>
                <a:srgbClr val="002060"/>
              </a:solidFill>
              <a:latin typeface="Calibri" panose="020F0502020204030204" pitchFamily="34" charset="0"/>
              <a:ea typeface="Montserrat"/>
              <a:cs typeface="Calibri" panose="020F0502020204030204" pitchFamily="34" charset="0"/>
              <a:sym typeface="Montserrat"/>
            </a:endParaRPr>
          </a:p>
        </p:txBody>
      </p:sp>
      <p:sp>
        <p:nvSpPr>
          <p:cNvPr id="560" name="Google Shape;560;p82"/>
          <p:cNvSpPr txBox="1"/>
          <p:nvPr/>
        </p:nvSpPr>
        <p:spPr>
          <a:xfrm>
            <a:off x="2632871" y="797445"/>
            <a:ext cx="6296700" cy="417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20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My Experience</a:t>
            </a:r>
            <a:endParaRPr b="1" dirty="0">
              <a:solidFill>
                <a:srgbClr val="0020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  <a:p>
            <a:pPr marL="457200" lvl="0" indent="-304800" algn="l" rtl="0">
              <a:lnSpc>
                <a:spcPct val="130909"/>
              </a:lnSpc>
              <a:spcBef>
                <a:spcPts val="80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Century Gothic"/>
              <a:buChar char="●"/>
            </a:pPr>
            <a:r>
              <a:rPr lang="en" dirty="0">
                <a:solidFill>
                  <a:srgbClr val="4B4B4B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Assistant Professor at Butler University (Pharmaceutical Sciences) since 2020</a:t>
            </a:r>
            <a:endParaRPr dirty="0">
              <a:solidFill>
                <a:srgbClr val="4B4B4B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  <a:p>
            <a:pPr marL="457200" lvl="0" indent="-304800" algn="l" rtl="0">
              <a:lnSpc>
                <a:spcPct val="130909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Century Gothic"/>
              <a:buChar char="●"/>
            </a:pPr>
            <a:r>
              <a:rPr lang="en" dirty="0">
                <a:solidFill>
                  <a:srgbClr val="4B4B4B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Teaching Data Analysis, </a:t>
            </a:r>
            <a:r>
              <a:rPr lang="en" dirty="0">
                <a:solidFill>
                  <a:schemeClr val="dk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Bioinformatics &amp;</a:t>
            </a:r>
            <a:r>
              <a:rPr lang="en" dirty="0">
                <a:solidFill>
                  <a:srgbClr val="4B4B4B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 Medicinal Chemistry courses</a:t>
            </a:r>
            <a:endParaRPr dirty="0">
              <a:solidFill>
                <a:srgbClr val="4B4B4B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  <a:p>
            <a:pPr marL="457200" lvl="0" indent="-304800" algn="l" rtl="0">
              <a:lnSpc>
                <a:spcPct val="130909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Century Gothic"/>
              <a:buChar char="●"/>
            </a:pPr>
            <a:r>
              <a:rPr lang="en" dirty="0">
                <a:solidFill>
                  <a:srgbClr val="4B4B4B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Analyzing and developing tools to understand ‘Omics data</a:t>
            </a:r>
            <a:endParaRPr dirty="0">
              <a:solidFill>
                <a:srgbClr val="4B4B4B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  <a:p>
            <a:pPr marL="457200" lvl="0" indent="-304800" algn="l" rtl="0">
              <a:lnSpc>
                <a:spcPct val="130909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Century Gothic"/>
              <a:buChar char="●"/>
            </a:pPr>
            <a:r>
              <a:rPr lang="en" dirty="0">
                <a:solidFill>
                  <a:srgbClr val="4B4B4B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Researcher at MD Anderson Cancer Center (Houston) from 2015-2020</a:t>
            </a:r>
            <a:endParaRPr dirty="0">
              <a:solidFill>
                <a:srgbClr val="4B4B4B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20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Education</a:t>
            </a:r>
            <a:endParaRPr b="1" dirty="0">
              <a:solidFill>
                <a:srgbClr val="0020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  <a:p>
            <a:pPr marL="457200" lvl="0" indent="-304800" algn="l" rtl="0">
              <a:lnSpc>
                <a:spcPct val="130909"/>
              </a:lnSpc>
              <a:spcBef>
                <a:spcPts val="80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dirty="0">
                <a:solidFill>
                  <a:srgbClr val="4B4B4B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B.S. Chemical Engineering, Purdue University</a:t>
            </a:r>
            <a:endParaRPr dirty="0">
              <a:solidFill>
                <a:srgbClr val="4B4B4B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  <a:p>
            <a:pPr marL="457200" lvl="0" indent="-304800" algn="l" rtl="0">
              <a:lnSpc>
                <a:spcPct val="130909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Century Gothic"/>
              <a:buChar char="●"/>
            </a:pPr>
            <a:r>
              <a:rPr lang="en" dirty="0">
                <a:solidFill>
                  <a:srgbClr val="4B4B4B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Ph.D. Chemical Engineering, MIT</a:t>
            </a:r>
            <a:endParaRPr dirty="0">
              <a:solidFill>
                <a:srgbClr val="4B4B4B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20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Keywords</a:t>
            </a:r>
            <a:endParaRPr b="1" dirty="0">
              <a:solidFill>
                <a:srgbClr val="0020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  <a:p>
            <a:pPr marL="457200" lvl="0" indent="-304800" algn="l" rtl="0">
              <a:lnSpc>
                <a:spcPct val="130909"/>
              </a:lnSpc>
              <a:spcBef>
                <a:spcPts val="800"/>
              </a:spcBef>
              <a:spcAft>
                <a:spcPts val="0"/>
              </a:spcAft>
              <a:buClr>
                <a:srgbClr val="4B4B4B"/>
              </a:buClr>
              <a:buSzPts val="1200"/>
              <a:buChar char="●"/>
            </a:pPr>
            <a:r>
              <a:rPr lang="en" dirty="0">
                <a:solidFill>
                  <a:srgbClr val="4B4B4B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Running</a:t>
            </a:r>
            <a:endParaRPr dirty="0">
              <a:solidFill>
                <a:srgbClr val="4B4B4B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  <a:p>
            <a:pPr marL="457200" lvl="0" indent="-304800" algn="l" rtl="0">
              <a:lnSpc>
                <a:spcPct val="130909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Century Gothic"/>
              <a:buChar char="●"/>
            </a:pPr>
            <a:r>
              <a:rPr lang="en" dirty="0">
                <a:solidFill>
                  <a:srgbClr val="4B4B4B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Cooking/Eating</a:t>
            </a:r>
            <a:endParaRPr dirty="0">
              <a:solidFill>
                <a:srgbClr val="4B4B4B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  <a:p>
            <a:pPr marL="457200" lvl="0" indent="-304800" algn="l" rtl="0">
              <a:lnSpc>
                <a:spcPct val="130909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Century Gothic"/>
              <a:buChar char="●"/>
            </a:pPr>
            <a:r>
              <a:rPr lang="en" dirty="0">
                <a:solidFill>
                  <a:srgbClr val="4B4B4B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Running+Eating - Organized Pieathlon during grad school (3.14 mile run + pie)</a:t>
            </a:r>
            <a:endParaRPr dirty="0">
              <a:solidFill>
                <a:srgbClr val="4B4B4B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  <a:p>
            <a:pPr marL="457200" lvl="0" indent="-304800" algn="l" rtl="0">
              <a:lnSpc>
                <a:spcPct val="130909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Century Gothic"/>
              <a:buChar char="●"/>
            </a:pPr>
            <a:r>
              <a:rPr lang="en" dirty="0">
                <a:solidFill>
                  <a:srgbClr val="4B4B4B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No pets (2 children)</a:t>
            </a:r>
            <a:endParaRPr dirty="0">
              <a:solidFill>
                <a:srgbClr val="4B4B4B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pic>
        <p:nvPicPr>
          <p:cNvPr id="561" name="Google Shape;56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325" y="922075"/>
            <a:ext cx="1454365" cy="1766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0938" y="2785050"/>
            <a:ext cx="1375150" cy="183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1"/>
          <p:cNvSpPr txBox="1">
            <a:spLocks noGrp="1"/>
          </p:cNvSpPr>
          <p:nvPr>
            <p:ph type="title"/>
          </p:nvPr>
        </p:nvSpPr>
        <p:spPr>
          <a:xfrm>
            <a:off x="311700" y="717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Naomi Ohashi</a:t>
            </a:r>
            <a:endParaRPr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8" name="Google Shape;548;p81"/>
          <p:cNvSpPr txBox="1"/>
          <p:nvPr/>
        </p:nvSpPr>
        <p:spPr>
          <a:xfrm>
            <a:off x="311700" y="490801"/>
            <a:ext cx="852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  <a:latin typeface="Calibri" panose="020F0502020204030204" pitchFamily="34" charset="0"/>
                <a:ea typeface="Montserrat"/>
                <a:cs typeface="Calibri" panose="020F0502020204030204" pitchFamily="34" charset="0"/>
                <a:sym typeface="Montserrat"/>
              </a:rPr>
              <a:t>ATOM Technical Project Manager</a:t>
            </a:r>
            <a:endParaRPr dirty="0">
              <a:solidFill>
                <a:srgbClr val="002060"/>
              </a:solidFill>
              <a:latin typeface="Calibri" panose="020F0502020204030204" pitchFamily="34" charset="0"/>
              <a:ea typeface="Montserrat"/>
              <a:cs typeface="Calibri" panose="020F0502020204030204" pitchFamily="34" charset="0"/>
              <a:sym typeface="Montserrat"/>
            </a:endParaRPr>
          </a:p>
        </p:txBody>
      </p:sp>
      <p:pic>
        <p:nvPicPr>
          <p:cNvPr id="549" name="Google Shape;549;p81"/>
          <p:cNvPicPr preferRelativeResize="0"/>
          <p:nvPr/>
        </p:nvPicPr>
        <p:blipFill rotWithShape="1">
          <a:blip r:embed="rId3">
            <a:alphaModFix/>
          </a:blip>
          <a:srcRect l="12963" r="12956"/>
          <a:stretch/>
        </p:blipFill>
        <p:spPr>
          <a:xfrm>
            <a:off x="759375" y="970600"/>
            <a:ext cx="1407375" cy="1793136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81"/>
          <p:cNvSpPr txBox="1"/>
          <p:nvPr/>
        </p:nvSpPr>
        <p:spPr>
          <a:xfrm>
            <a:off x="311688" y="2797825"/>
            <a:ext cx="248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 panose="020F0502020204030204" pitchFamily="34" charset="0"/>
                <a:ea typeface="Montserrat"/>
                <a:cs typeface="Calibri" panose="020F0502020204030204" pitchFamily="34" charset="0"/>
                <a:sym typeface="Montserrat"/>
                <a:hlinkClick r:id="rId4"/>
              </a:rPr>
              <a:t>naomi.ohashi@nih.gov</a:t>
            </a:r>
            <a:r>
              <a:rPr lang="en" sz="1100">
                <a:latin typeface="Calibri" panose="020F0502020204030204" pitchFamily="34" charset="0"/>
                <a:ea typeface="Montserrat"/>
                <a:cs typeface="Calibri" panose="020F0502020204030204" pitchFamily="34" charset="0"/>
                <a:sym typeface="Montserrat"/>
              </a:rPr>
              <a:t> </a:t>
            </a:r>
            <a:r>
              <a:rPr lang="en">
                <a:latin typeface="Calibri" panose="020F0502020204030204" pitchFamily="34" charset="0"/>
                <a:ea typeface="Montserrat"/>
                <a:cs typeface="Calibri" panose="020F0502020204030204" pitchFamily="34" charset="0"/>
                <a:sym typeface="Montserrat"/>
              </a:rPr>
              <a:t>	</a:t>
            </a:r>
            <a:endParaRPr>
              <a:latin typeface="Calibri" panose="020F0502020204030204" pitchFamily="34" charset="0"/>
              <a:ea typeface="Montserrat"/>
              <a:cs typeface="Calibri" panose="020F0502020204030204" pitchFamily="34" charset="0"/>
              <a:sym typeface="Montserrat"/>
            </a:endParaRPr>
          </a:p>
        </p:txBody>
      </p:sp>
      <p:sp>
        <p:nvSpPr>
          <p:cNvPr id="551" name="Google Shape;551;p81"/>
          <p:cNvSpPr txBox="1"/>
          <p:nvPr/>
        </p:nvSpPr>
        <p:spPr>
          <a:xfrm>
            <a:off x="2715271" y="852989"/>
            <a:ext cx="6117029" cy="4305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0020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My Experience</a:t>
            </a:r>
            <a:endParaRPr sz="1200" b="1" dirty="0">
              <a:solidFill>
                <a:srgbClr val="0020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  <a:p>
            <a:pPr marL="457200" lvl="0" indent="-298450" algn="l" rtl="0">
              <a:lnSpc>
                <a:spcPct val="130909"/>
              </a:lnSpc>
              <a:spcBef>
                <a:spcPts val="800"/>
              </a:spcBef>
              <a:spcAft>
                <a:spcPts val="0"/>
              </a:spcAft>
              <a:buClr>
                <a:srgbClr val="4B4B4B"/>
              </a:buClr>
              <a:buSzPts val="1100"/>
              <a:buFont typeface="Century Gothic"/>
              <a:buChar char="●"/>
            </a:pPr>
            <a:r>
              <a:rPr lang="en" sz="1200" dirty="0">
                <a:solidFill>
                  <a:srgbClr val="4B4B4B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Certified project manager at the Frederick National Laboratory for Cancer Research (FNL) for 10+ yrs.  </a:t>
            </a:r>
            <a:endParaRPr sz="1200" dirty="0">
              <a:solidFill>
                <a:srgbClr val="4B4B4B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  <a:p>
            <a:pPr marL="457200" lvl="0" indent="-298450" algn="l" rtl="0">
              <a:lnSpc>
                <a:spcPct val="130909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100"/>
              <a:buFont typeface="Century Gothic"/>
              <a:buChar char="●"/>
            </a:pPr>
            <a:r>
              <a:rPr lang="en" sz="1200" dirty="0">
                <a:solidFill>
                  <a:srgbClr val="4B4B4B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Background in business development, project management, finance in both </a:t>
            </a:r>
            <a:r>
              <a:rPr lang="en" sz="1200" dirty="0">
                <a:solidFill>
                  <a:schemeClr val="dk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public and private industries.</a:t>
            </a:r>
            <a:endParaRPr sz="1200" dirty="0">
              <a:solidFill>
                <a:srgbClr val="4B4B4B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  <a:p>
            <a:pPr marL="457200" lvl="0" indent="-298450" algn="l" rtl="0">
              <a:lnSpc>
                <a:spcPct val="130909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100"/>
              <a:buFont typeface="Century Gothic"/>
              <a:buChar char="●"/>
            </a:pPr>
            <a:r>
              <a:rPr lang="en" sz="1200" dirty="0">
                <a:solidFill>
                  <a:srgbClr val="4B4B4B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Provide PM support to ATOM R&amp;D teams.</a:t>
            </a:r>
            <a:endParaRPr sz="1200" dirty="0">
              <a:solidFill>
                <a:srgbClr val="4B4B4B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  <a:p>
            <a:pPr marL="457200" lvl="0" indent="-298450" algn="l" rtl="0">
              <a:lnSpc>
                <a:spcPct val="130909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100"/>
              <a:buFont typeface="Century Gothic"/>
              <a:buChar char="●"/>
            </a:pPr>
            <a:r>
              <a:rPr lang="en" sz="1200" dirty="0">
                <a:solidFill>
                  <a:srgbClr val="4B4B4B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Work with the ATOM operations team to support ATOM leadership teams.</a:t>
            </a:r>
            <a:endParaRPr sz="1200" dirty="0"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0020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Education</a:t>
            </a:r>
            <a:endParaRPr sz="1200" b="1" dirty="0">
              <a:solidFill>
                <a:srgbClr val="0020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  <a:p>
            <a:pPr marL="457200" lvl="0" indent="-298450" algn="l" rtl="0">
              <a:lnSpc>
                <a:spcPct val="130909"/>
              </a:lnSpc>
              <a:spcBef>
                <a:spcPts val="800"/>
              </a:spcBef>
              <a:spcAft>
                <a:spcPts val="0"/>
              </a:spcAft>
              <a:buSzPts val="1100"/>
              <a:buFont typeface="Century Gothic"/>
              <a:buChar char="●"/>
            </a:pPr>
            <a:r>
              <a:rPr lang="en" sz="1200" dirty="0">
                <a:solidFill>
                  <a:srgbClr val="4B4B4B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M.P.A., New York University Wagner School of Public Service </a:t>
            </a:r>
            <a:endParaRPr sz="1200" dirty="0">
              <a:solidFill>
                <a:srgbClr val="4B4B4B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  <a:p>
            <a:pPr marL="457200" lvl="0" indent="-298450" algn="l" rtl="0">
              <a:lnSpc>
                <a:spcPct val="130909"/>
              </a:lnSpc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Char char="●"/>
            </a:pPr>
            <a:r>
              <a:rPr lang="en" sz="1200" dirty="0">
                <a:solidFill>
                  <a:srgbClr val="4B4B4B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B.A., Syracuse University, International Relations</a:t>
            </a:r>
            <a:endParaRPr sz="1200" dirty="0">
              <a:solidFill>
                <a:srgbClr val="4B4B4B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0020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Keywords</a:t>
            </a:r>
            <a:endParaRPr sz="1200" b="1" dirty="0">
              <a:solidFill>
                <a:srgbClr val="0020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  <a:p>
            <a:pPr marL="457200" lvl="0" indent="-298450" algn="l" rtl="0">
              <a:spcBef>
                <a:spcPts val="800"/>
              </a:spcBef>
              <a:spcAft>
                <a:spcPts val="0"/>
              </a:spcAft>
              <a:buClr>
                <a:srgbClr val="4B4B4B"/>
              </a:buClr>
              <a:buSzPts val="1100"/>
              <a:buChar char="●"/>
            </a:pPr>
            <a:r>
              <a:rPr lang="en" sz="1200" dirty="0">
                <a:solidFill>
                  <a:srgbClr val="4B4B4B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Grew up in Tokyo, Japan, educated in New York</a:t>
            </a:r>
            <a:endParaRPr sz="1200" dirty="0">
              <a:solidFill>
                <a:srgbClr val="4B4B4B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100"/>
              <a:buChar char="●"/>
            </a:pPr>
            <a:r>
              <a:rPr lang="en" sz="1200" dirty="0">
                <a:solidFill>
                  <a:srgbClr val="4B4B4B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Enjoy running (26.2 miles is the longest distance I’ve done)</a:t>
            </a:r>
            <a:endParaRPr sz="1200" dirty="0">
              <a:solidFill>
                <a:srgbClr val="4B4B4B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100"/>
              <a:buChar char="●"/>
            </a:pPr>
            <a:r>
              <a:rPr lang="en" sz="1200" dirty="0">
                <a:solidFill>
                  <a:srgbClr val="4B4B4B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Like traveling exotic places (Been to Morocco, Spain, Hungary, Slovakia and more.  Next is Southeast Asia or Mars).</a:t>
            </a:r>
            <a:endParaRPr sz="1200" dirty="0">
              <a:solidFill>
                <a:srgbClr val="4B4B4B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100"/>
              <a:buFont typeface="Century Gothic"/>
              <a:buChar char="●"/>
            </a:pPr>
            <a:r>
              <a:rPr lang="en" sz="1200" dirty="0">
                <a:solidFill>
                  <a:srgbClr val="4B4B4B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Have a black &amp; white cat who has a bunny-like, short tail</a:t>
            </a:r>
            <a:endParaRPr sz="1200" dirty="0">
              <a:solidFill>
                <a:srgbClr val="4B4B4B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pic>
        <p:nvPicPr>
          <p:cNvPr id="552" name="Google Shape;552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325" y="3374200"/>
            <a:ext cx="1561426" cy="878299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85725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53" name="Google Shape;553;p81"/>
          <p:cNvSpPr txBox="1"/>
          <p:nvPr/>
        </p:nvSpPr>
        <p:spPr>
          <a:xfrm>
            <a:off x="605288" y="4252500"/>
            <a:ext cx="1561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 panose="020F0502020204030204" pitchFamily="34" charset="0"/>
                <a:ea typeface="Montserrat"/>
                <a:cs typeface="Calibri" panose="020F0502020204030204" pitchFamily="34" charset="0"/>
                <a:sym typeface="Montserrat"/>
              </a:rPr>
              <a:t>“I’m working hard.”</a:t>
            </a:r>
            <a:endParaRPr sz="1100">
              <a:latin typeface="Calibri" panose="020F0502020204030204" pitchFamily="34" charset="0"/>
              <a:ea typeface="Montserrat"/>
              <a:cs typeface="Calibri" panose="020F0502020204030204" pitchFamily="34" charset="0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1"/>
          <p:cNvSpPr txBox="1">
            <a:spLocks noGrp="1"/>
          </p:cNvSpPr>
          <p:nvPr>
            <p:ph type="title"/>
          </p:nvPr>
        </p:nvSpPr>
        <p:spPr>
          <a:xfrm>
            <a:off x="311700" y="717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Maggie Scally</a:t>
            </a:r>
            <a:endParaRPr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8" name="Google Shape;548;p81"/>
          <p:cNvSpPr txBox="1"/>
          <p:nvPr/>
        </p:nvSpPr>
        <p:spPr>
          <a:xfrm>
            <a:off x="311700" y="558925"/>
            <a:ext cx="852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ea typeface="Montserrat"/>
                <a:cs typeface="Calibri" panose="020F0502020204030204" pitchFamily="34" charset="0"/>
                <a:sym typeface="Montserrat"/>
              </a:rPr>
              <a:t>Frederick National Laboratory for Cancer Research – Partnership Development Office</a:t>
            </a:r>
          </a:p>
        </p:txBody>
      </p:sp>
      <p:sp>
        <p:nvSpPr>
          <p:cNvPr id="550" name="Google Shape;550;p81"/>
          <p:cNvSpPr txBox="1"/>
          <p:nvPr/>
        </p:nvSpPr>
        <p:spPr>
          <a:xfrm>
            <a:off x="311700" y="2729216"/>
            <a:ext cx="248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dirty="0">
                <a:solidFill>
                  <a:schemeClr val="hlink"/>
                </a:solidFill>
                <a:latin typeface="Calibri" panose="020F0502020204030204" pitchFamily="34" charset="0"/>
                <a:ea typeface="Montserrat"/>
                <a:cs typeface="Calibri" panose="020F0502020204030204" pitchFamily="34" charset="0"/>
                <a:sym typeface="Montserrat"/>
                <a:hlinkClick r:id="rId3"/>
              </a:rPr>
              <a:t>m</a:t>
            </a:r>
            <a:r>
              <a:rPr lang="en" sz="1100" u="sng" dirty="0">
                <a:solidFill>
                  <a:schemeClr val="hlink"/>
                </a:solidFill>
                <a:latin typeface="Calibri" panose="020F0502020204030204" pitchFamily="34" charset="0"/>
                <a:ea typeface="Montserrat"/>
                <a:cs typeface="Calibri" panose="020F0502020204030204" pitchFamily="34" charset="0"/>
                <a:sym typeface="Montserrat"/>
                <a:hlinkClick r:id="rId3"/>
              </a:rPr>
              <a:t>aggie.scally@nih.gov</a:t>
            </a:r>
            <a:r>
              <a:rPr lang="en" sz="1100" dirty="0">
                <a:latin typeface="Calibri" panose="020F0502020204030204" pitchFamily="34" charset="0"/>
                <a:ea typeface="Montserrat"/>
                <a:cs typeface="Calibri" panose="020F0502020204030204" pitchFamily="34" charset="0"/>
                <a:sym typeface="Montserrat"/>
              </a:rPr>
              <a:t> </a:t>
            </a:r>
            <a:r>
              <a:rPr lang="en" dirty="0">
                <a:latin typeface="Calibri" panose="020F0502020204030204" pitchFamily="34" charset="0"/>
                <a:ea typeface="Montserrat"/>
                <a:cs typeface="Calibri" panose="020F0502020204030204" pitchFamily="34" charset="0"/>
                <a:sym typeface="Montserrat"/>
              </a:rPr>
              <a:t>	</a:t>
            </a:r>
            <a:endParaRPr dirty="0">
              <a:latin typeface="Calibri" panose="020F0502020204030204" pitchFamily="34" charset="0"/>
              <a:ea typeface="Montserrat"/>
              <a:cs typeface="Calibri" panose="020F0502020204030204" pitchFamily="34" charset="0"/>
              <a:sym typeface="Montserrat"/>
            </a:endParaRPr>
          </a:p>
        </p:txBody>
      </p:sp>
      <p:sp>
        <p:nvSpPr>
          <p:cNvPr id="6" name="Google Shape;560;p82">
            <a:extLst>
              <a:ext uri="{FF2B5EF4-FFF2-40B4-BE49-F238E27FC236}">
                <a16:creationId xmlns:a16="http://schemas.microsoft.com/office/drawing/2014/main" id="{5440BB75-956E-4747-84A0-6A13EB029533}"/>
              </a:ext>
            </a:extLst>
          </p:cNvPr>
          <p:cNvSpPr txBox="1"/>
          <p:nvPr/>
        </p:nvSpPr>
        <p:spPr>
          <a:xfrm>
            <a:off x="2635325" y="868725"/>
            <a:ext cx="6296700" cy="3465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0020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My Experience</a:t>
            </a:r>
            <a:endParaRPr sz="1200" b="1" dirty="0">
              <a:solidFill>
                <a:srgbClr val="0020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  <a:p>
            <a:pPr marL="457200" lvl="0" indent="-304800" algn="l" rtl="0">
              <a:lnSpc>
                <a:spcPct val="130909"/>
              </a:lnSpc>
              <a:spcBef>
                <a:spcPts val="80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Century Gothic"/>
              <a:buChar char="●"/>
            </a:pPr>
            <a:r>
              <a:rPr lang="en-US" sz="1200" dirty="0">
                <a:solidFill>
                  <a:srgbClr val="4B4B4B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Partnership Development Manager, Academic Partnership, Trainee Program</a:t>
            </a:r>
            <a:endParaRPr sz="1200" dirty="0">
              <a:solidFill>
                <a:srgbClr val="4B4B4B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  <a:p>
            <a:pPr marL="457200" lvl="0" indent="-304800" algn="l" rtl="0">
              <a:lnSpc>
                <a:spcPct val="130909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Century Gothic"/>
              <a:buChar char="●"/>
            </a:pPr>
            <a:r>
              <a:rPr lang="en-US" sz="1200" dirty="0">
                <a:solidFill>
                  <a:srgbClr val="4B4B4B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Nanomedicine researcher, cancer nanomedicine, imaging agents</a:t>
            </a:r>
            <a:endParaRPr sz="1200" dirty="0">
              <a:solidFill>
                <a:srgbClr val="4B4B4B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  <a:p>
            <a:pPr marL="457200" lvl="0" indent="-304800" algn="l" rtl="0">
              <a:lnSpc>
                <a:spcPct val="130909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Century Gothic"/>
              <a:buChar char="●"/>
            </a:pPr>
            <a:r>
              <a:rPr lang="en-US" sz="1200" dirty="0">
                <a:solidFill>
                  <a:srgbClr val="4B4B4B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Start-up founder on half-life extension technology, peptides &amp; proteins Predoctoral fellow at NIBIB, NIH</a:t>
            </a:r>
            <a:endParaRPr sz="1200" dirty="0">
              <a:solidFill>
                <a:srgbClr val="4B4B4B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  <a:p>
            <a:pPr marL="457200" lvl="0" indent="-304800" algn="l" rtl="0">
              <a:lnSpc>
                <a:spcPct val="130909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Century Gothic"/>
              <a:buChar char="●"/>
            </a:pPr>
            <a:r>
              <a:rPr lang="en-US" sz="1200" dirty="0">
                <a:solidFill>
                  <a:srgbClr val="4B4B4B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Postdoc at Johns Hopkins SOM, Department of Radiology</a:t>
            </a:r>
            <a:endParaRPr sz="1200" dirty="0">
              <a:solidFill>
                <a:srgbClr val="4B4B4B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0020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Education</a:t>
            </a:r>
            <a:endParaRPr sz="1200" b="1" dirty="0">
              <a:solidFill>
                <a:srgbClr val="0020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  <a:p>
            <a:pPr marL="457200" lvl="0" indent="-304800" algn="l" rtl="0">
              <a:lnSpc>
                <a:spcPct val="130909"/>
              </a:lnSpc>
              <a:spcBef>
                <a:spcPts val="80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 dirty="0">
                <a:solidFill>
                  <a:srgbClr val="4B4B4B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B.S. Bioengineering, Lehigh University</a:t>
            </a:r>
            <a:endParaRPr sz="1200" dirty="0">
              <a:solidFill>
                <a:srgbClr val="4B4B4B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  <a:p>
            <a:pPr marL="457200" lvl="0" indent="-304800" algn="l" rtl="0">
              <a:lnSpc>
                <a:spcPct val="130909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Century Gothic"/>
              <a:buChar char="●"/>
            </a:pPr>
            <a:r>
              <a:rPr lang="en" sz="1200" dirty="0">
                <a:solidFill>
                  <a:srgbClr val="4B4B4B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Ph.D. </a:t>
            </a:r>
            <a:r>
              <a:rPr lang="en-US" sz="1200" dirty="0">
                <a:solidFill>
                  <a:srgbClr val="4B4B4B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Biomedical Engineering, Stony Brook University</a:t>
            </a:r>
            <a:endParaRPr sz="1200" dirty="0">
              <a:solidFill>
                <a:srgbClr val="4B4B4B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0020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Keywords</a:t>
            </a:r>
            <a:endParaRPr sz="1200" b="1" dirty="0">
              <a:solidFill>
                <a:srgbClr val="0020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  <a:p>
            <a:pPr marL="457200" lvl="0" indent="-304800" algn="l" rtl="0">
              <a:lnSpc>
                <a:spcPct val="130909"/>
              </a:lnSpc>
              <a:spcBef>
                <a:spcPts val="800"/>
              </a:spcBef>
              <a:spcAft>
                <a:spcPts val="0"/>
              </a:spcAft>
              <a:buClr>
                <a:srgbClr val="4B4B4B"/>
              </a:buClr>
              <a:buSzPts val="1200"/>
              <a:buChar char="●"/>
            </a:pPr>
            <a:r>
              <a:rPr lang="en" sz="1200" dirty="0">
                <a:solidFill>
                  <a:srgbClr val="4B4B4B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Not running</a:t>
            </a:r>
            <a:endParaRPr sz="1200" dirty="0">
              <a:solidFill>
                <a:srgbClr val="4B4B4B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  <a:p>
            <a:pPr marL="457200" lvl="0" indent="-304800" algn="l" rtl="0">
              <a:lnSpc>
                <a:spcPct val="130909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Century Gothic"/>
              <a:buChar char="●"/>
            </a:pPr>
            <a:r>
              <a:rPr lang="en-US" sz="1200" dirty="0">
                <a:solidFill>
                  <a:srgbClr val="4B4B4B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Polish – Magdalena Swierczewska</a:t>
            </a:r>
            <a:endParaRPr sz="1200" dirty="0">
              <a:solidFill>
                <a:srgbClr val="4B4B4B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  <a:p>
            <a:pPr marL="457200" lvl="0" indent="-304800" algn="l" rtl="0">
              <a:lnSpc>
                <a:spcPct val="130909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Century Gothic"/>
              <a:buChar char="●"/>
            </a:pPr>
            <a:r>
              <a:rPr lang="en" sz="1200" dirty="0">
                <a:solidFill>
                  <a:srgbClr val="4B4B4B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Caroline &amp; Claire</a:t>
            </a:r>
            <a:endParaRPr sz="1200" dirty="0">
              <a:solidFill>
                <a:srgbClr val="4B4B4B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pic>
        <p:nvPicPr>
          <p:cNvPr id="7" name="Picture 6" descr="A person with her arms crossed&#10;&#10;Description automatically generated with medium confidence">
            <a:extLst>
              <a:ext uri="{FF2B5EF4-FFF2-40B4-BE49-F238E27FC236}">
                <a16:creationId xmlns:a16="http://schemas.microsoft.com/office/drawing/2014/main" id="{6B5FDAC6-2DDD-4DC2-8AAA-DB1F2D4A4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65" y="976016"/>
            <a:ext cx="1366768" cy="1686697"/>
          </a:xfrm>
          <a:prstGeom prst="rect">
            <a:avLst/>
          </a:prstGeom>
        </p:spPr>
      </p:pic>
      <p:pic>
        <p:nvPicPr>
          <p:cNvPr id="8" name="Picture 7" descr="A picture containing outdoor, ground, person, child&#10;&#10;Description automatically generated">
            <a:extLst>
              <a:ext uri="{FF2B5EF4-FFF2-40B4-BE49-F238E27FC236}">
                <a16:creationId xmlns:a16="http://schemas.microsoft.com/office/drawing/2014/main" id="{C5BB48AD-3B8A-4E84-9814-11C319F418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438" t="10867" r="13484" b="7868"/>
          <a:stretch/>
        </p:blipFill>
        <p:spPr>
          <a:xfrm>
            <a:off x="789833" y="3129416"/>
            <a:ext cx="1078561" cy="149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55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5AF691E-C166-4571-9300-AF38E9530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794" y="0"/>
            <a:ext cx="50945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51526"/>
      </p:ext>
    </p:extLst>
  </p:cSld>
  <p:clrMapOvr>
    <a:masterClrMapping/>
  </p:clrMapOvr>
</p:sld>
</file>

<file path=ppt/theme/theme1.xml><?xml version="1.0" encoding="utf-8"?>
<a:theme xmlns:a="http://schemas.openxmlformats.org/drawingml/2006/main" name="ATOM Theme">
  <a:themeElements>
    <a:clrScheme name="ATOM Color Palette">
      <a:dk1>
        <a:srgbClr val="4B4B4B"/>
      </a:dk1>
      <a:lt1>
        <a:srgbClr val="FFFFFF"/>
      </a:lt1>
      <a:dk2>
        <a:srgbClr val="7682A4"/>
      </a:dk2>
      <a:lt2>
        <a:srgbClr val="A7DDD8"/>
      </a:lt2>
      <a:accent1>
        <a:srgbClr val="353C50"/>
      </a:accent1>
      <a:accent2>
        <a:srgbClr val="6C4990"/>
      </a:accent2>
      <a:accent3>
        <a:srgbClr val="BD206B"/>
      </a:accent3>
      <a:accent4>
        <a:srgbClr val="EA2127"/>
      </a:accent4>
      <a:accent5>
        <a:srgbClr val="6DC7BE"/>
      </a:accent5>
      <a:accent6>
        <a:srgbClr val="FFC012"/>
      </a:accent6>
      <a:hlink>
        <a:srgbClr val="BD206B"/>
      </a:hlink>
      <a:folHlink>
        <a:srgbClr val="6C499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ATOM Color Palette">
      <a:dk1>
        <a:srgbClr val="4B4B4B"/>
      </a:dk1>
      <a:lt1>
        <a:srgbClr val="FFFFFF"/>
      </a:lt1>
      <a:dk2>
        <a:srgbClr val="7682A4"/>
      </a:dk2>
      <a:lt2>
        <a:srgbClr val="A7DDD8"/>
      </a:lt2>
      <a:accent1>
        <a:srgbClr val="373C50"/>
      </a:accent1>
      <a:accent2>
        <a:srgbClr val="694691"/>
      </a:accent2>
      <a:accent3>
        <a:srgbClr val="BE2369"/>
      </a:accent3>
      <a:accent4>
        <a:srgbClr val="EB1E23"/>
      </a:accent4>
      <a:accent5>
        <a:srgbClr val="6EC8BE"/>
      </a:accent5>
      <a:accent6>
        <a:srgbClr val="FFC30F"/>
      </a:accent6>
      <a:hlink>
        <a:srgbClr val="BE2369"/>
      </a:hlink>
      <a:folHlink>
        <a:srgbClr val="6946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2480</TotalTime>
  <Words>2119</Words>
  <Application>Microsoft Office PowerPoint</Application>
  <PresentationFormat>On-screen Show (16:9)</PresentationFormat>
  <Paragraphs>285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Montserrat</vt:lpstr>
      <vt:lpstr>Montserrat Medium</vt:lpstr>
      <vt:lpstr>Century Gothic</vt:lpstr>
      <vt:lpstr>Rokkitt</vt:lpstr>
      <vt:lpstr>Calibri</vt:lpstr>
      <vt:lpstr>Arial</vt:lpstr>
      <vt:lpstr>ATOM Theme</vt:lpstr>
      <vt:lpstr>1_Office Theme</vt:lpstr>
      <vt:lpstr>2022 Internship Orientation</vt:lpstr>
      <vt:lpstr>Meet your mentors &amp; ATOM colleagues</vt:lpstr>
      <vt:lpstr>Titli Sarkar ATOM Data Scientist</vt:lpstr>
      <vt:lpstr>Titli Sarkar ATOM Data Scientist</vt:lpstr>
      <vt:lpstr>Sean Black</vt:lpstr>
      <vt:lpstr>Caleb Class</vt:lpstr>
      <vt:lpstr>Naomi Ohashi</vt:lpstr>
      <vt:lpstr>Maggie Scally</vt:lpstr>
      <vt:lpstr>PowerPoint Presentation</vt:lpstr>
      <vt:lpstr>About  </vt:lpstr>
      <vt:lpstr>ATOM Info - consortium structure</vt:lpstr>
      <vt:lpstr>The ATOM Team – Year 5, Q2</vt:lpstr>
      <vt:lpstr>Challenges in Drug Discovery </vt:lpstr>
      <vt:lpstr>ATOM Workflow</vt:lpstr>
      <vt:lpstr>Meeting &amp; intros with the extended ATOM team</vt:lpstr>
      <vt:lpstr>Program expectations</vt:lpstr>
      <vt:lpstr>Time off &amp; conduct</vt:lpstr>
      <vt:lpstr>Professionalism</vt:lpstr>
      <vt:lpstr>Mentor availability &amp; day-to-day schedule</vt:lpstr>
      <vt:lpstr>Bootcamps</vt:lpstr>
      <vt:lpstr>Weekly group meetings</vt:lpstr>
      <vt:lpstr>Special event group meeting</vt:lpstr>
      <vt:lpstr>Ad–hoc semnar series</vt:lpstr>
      <vt:lpstr>Final presentations</vt:lpstr>
      <vt:lpstr>Work-life balance &amp; virtual work life</vt:lpstr>
      <vt:lpstr>Important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 Internship Orientation</dc:title>
  <cp:lastModifiedBy>Sarkar, Titli (NIH/NCI) [C]</cp:lastModifiedBy>
  <cp:revision>1</cp:revision>
  <dcterms:modified xsi:type="dcterms:W3CDTF">2022-05-23T20:19:48Z</dcterms:modified>
</cp:coreProperties>
</file>